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sldIdLst>
    <p:sldId id="257" r:id="rId5"/>
    <p:sldId id="258" r:id="rId6"/>
    <p:sldId id="259" r:id="rId7"/>
    <p:sldId id="275" r:id="rId8"/>
    <p:sldId id="260" r:id="rId9"/>
    <p:sldId id="276" r:id="rId10"/>
    <p:sldId id="261" r:id="rId11"/>
    <p:sldId id="278" r:id="rId12"/>
    <p:sldId id="262" r:id="rId13"/>
    <p:sldId id="277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9" r:id="rId24"/>
    <p:sldId id="272" r:id="rId25"/>
    <p:sldId id="273" r:id="rId26"/>
    <p:sldId id="274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ch Daniela at MEAE" initials="GDaM" lastIdx="1" clrIdx="0">
    <p:extLst>
      <p:ext uri="{19B8F6BF-5375-455C-9EA6-DF929625EA0E}">
        <p15:presenceInfo xmlns:p15="http://schemas.microsoft.com/office/powerpoint/2012/main" userId="S-1-5-21-2025429265-606747145-1801674531-434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384"/>
    <a:srgbClr val="43669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icluna Georgina at MEAE" userId="S::georgina.scicluna@gov.mt::3fd1f925-01ea-4abe-8bf9-e3c9aa7a98f2" providerId="AD" clId="Web-{21312ACD-58FB-48DE-9116-15EE40949D9C}"/>
    <pc:docChg chg="modSld">
      <pc:chgData name="Scicluna Georgina at MEAE" userId="S::georgina.scicluna@gov.mt::3fd1f925-01ea-4abe-8bf9-e3c9aa7a98f2" providerId="AD" clId="Web-{21312ACD-58FB-48DE-9116-15EE40949D9C}" dt="2018-11-23T09:23:43.092" v="192" actId="20577"/>
      <pc:docMkLst>
        <pc:docMk/>
      </pc:docMkLst>
      <pc:sldChg chg="modSp">
        <pc:chgData name="Scicluna Georgina at MEAE" userId="S::georgina.scicluna@gov.mt::3fd1f925-01ea-4abe-8bf9-e3c9aa7a98f2" providerId="AD" clId="Web-{21312ACD-58FB-48DE-9116-15EE40949D9C}" dt="2018-11-23T09:14:42.150" v="100" actId="14100"/>
        <pc:sldMkLst>
          <pc:docMk/>
          <pc:sldMk cId="3533701821" sldId="261"/>
        </pc:sldMkLst>
        <pc:spChg chg="mod">
          <ac:chgData name="Scicluna Georgina at MEAE" userId="S::georgina.scicluna@gov.mt::3fd1f925-01ea-4abe-8bf9-e3c9aa7a98f2" providerId="AD" clId="Web-{21312ACD-58FB-48DE-9116-15EE40949D9C}" dt="2018-11-23T09:14:42.150" v="100" actId="14100"/>
          <ac:spMkLst>
            <pc:docMk/>
            <pc:sldMk cId="3533701821" sldId="261"/>
            <ac:spMk id="3" creationId="{7FA130F7-8D88-4B27-A9DA-B87CFF42694E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15:42.463" v="115" actId="20577"/>
        <pc:sldMkLst>
          <pc:docMk/>
          <pc:sldMk cId="1532030376" sldId="263"/>
        </pc:sldMkLst>
        <pc:spChg chg="mod">
          <ac:chgData name="Scicluna Georgina at MEAE" userId="S::georgina.scicluna@gov.mt::3fd1f925-01ea-4abe-8bf9-e3c9aa7a98f2" providerId="AD" clId="Web-{21312ACD-58FB-48DE-9116-15EE40949D9C}" dt="2018-11-23T09:15:42.463" v="115" actId="20577"/>
          <ac:spMkLst>
            <pc:docMk/>
            <pc:sldMk cId="1532030376" sldId="263"/>
            <ac:spMk id="2" creationId="{FE5B8CB1-4ED7-4D91-9618-9AC77E925BCA}"/>
          </ac:spMkLst>
        </pc:spChg>
        <pc:graphicFrameChg chg="mod modGraphic">
          <ac:chgData name="Scicluna Georgina at MEAE" userId="S::georgina.scicluna@gov.mt::3fd1f925-01ea-4abe-8bf9-e3c9aa7a98f2" providerId="AD" clId="Web-{21312ACD-58FB-48DE-9116-15EE40949D9C}" dt="2018-11-23T09:11:14.458" v="16"/>
          <ac:graphicFrameMkLst>
            <pc:docMk/>
            <pc:sldMk cId="1532030376" sldId="263"/>
            <ac:graphicFrameMk id="9" creationId="{00000000-0000-0000-0000-000000000000}"/>
          </ac:graphicFrameMkLst>
        </pc:graphicFrameChg>
      </pc:sldChg>
      <pc:sldChg chg="modSp">
        <pc:chgData name="Scicluna Georgina at MEAE" userId="S::georgina.scicluna@gov.mt::3fd1f925-01ea-4abe-8bf9-e3c9aa7a98f2" providerId="AD" clId="Web-{21312ACD-58FB-48DE-9116-15EE40949D9C}" dt="2018-11-23T09:16:29.791" v="121" actId="20577"/>
        <pc:sldMkLst>
          <pc:docMk/>
          <pc:sldMk cId="2193466077" sldId="266"/>
        </pc:sldMkLst>
        <pc:spChg chg="mod">
          <ac:chgData name="Scicluna Georgina at MEAE" userId="S::georgina.scicluna@gov.mt::3fd1f925-01ea-4abe-8bf9-e3c9aa7a98f2" providerId="AD" clId="Web-{21312ACD-58FB-48DE-9116-15EE40949D9C}" dt="2018-11-23T09:16:29.791" v="121" actId="20577"/>
          <ac:spMkLst>
            <pc:docMk/>
            <pc:sldMk cId="2193466077" sldId="266"/>
            <ac:spMk id="4" creationId="{A6A99EDE-E3D8-4CAC-BF3F-B2751928239B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16:59.510" v="129" actId="20577"/>
        <pc:sldMkLst>
          <pc:docMk/>
          <pc:sldMk cId="262296472" sldId="267"/>
        </pc:sldMkLst>
        <pc:spChg chg="mod">
          <ac:chgData name="Scicluna Georgina at MEAE" userId="S::georgina.scicluna@gov.mt::3fd1f925-01ea-4abe-8bf9-e3c9aa7a98f2" providerId="AD" clId="Web-{21312ACD-58FB-48DE-9116-15EE40949D9C}" dt="2018-11-23T09:16:59.510" v="129" actId="20577"/>
          <ac:spMkLst>
            <pc:docMk/>
            <pc:sldMk cId="262296472" sldId="267"/>
            <ac:spMk id="3" creationId="{3090873B-A880-443E-B830-F82A8E2D40D9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17:55.839" v="142" actId="20577"/>
        <pc:sldMkLst>
          <pc:docMk/>
          <pc:sldMk cId="2454634615" sldId="268"/>
        </pc:sldMkLst>
        <pc:spChg chg="mod">
          <ac:chgData name="Scicluna Georgina at MEAE" userId="S::georgina.scicluna@gov.mt::3fd1f925-01ea-4abe-8bf9-e3c9aa7a98f2" providerId="AD" clId="Web-{21312ACD-58FB-48DE-9116-15EE40949D9C}" dt="2018-11-23T09:17:55.839" v="142" actId="20577"/>
          <ac:spMkLst>
            <pc:docMk/>
            <pc:sldMk cId="2454634615" sldId="268"/>
            <ac:spMk id="2" creationId="{DDF6473A-111C-485D-98F6-F6C1BD540CCA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18:44.402" v="156" actId="20577"/>
        <pc:sldMkLst>
          <pc:docMk/>
          <pc:sldMk cId="1248452710" sldId="269"/>
        </pc:sldMkLst>
        <pc:spChg chg="mod">
          <ac:chgData name="Scicluna Georgina at MEAE" userId="S::georgina.scicluna@gov.mt::3fd1f925-01ea-4abe-8bf9-e3c9aa7a98f2" providerId="AD" clId="Web-{21312ACD-58FB-48DE-9116-15EE40949D9C}" dt="2018-11-23T09:18:44.402" v="156" actId="20577"/>
          <ac:spMkLst>
            <pc:docMk/>
            <pc:sldMk cId="1248452710" sldId="269"/>
            <ac:spMk id="4" creationId="{63A8E5C5-1E36-4CD4-B79C-7BD84FD0DDCA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21:26.935" v="172" actId="20577"/>
        <pc:sldMkLst>
          <pc:docMk/>
          <pc:sldMk cId="2333276588" sldId="272"/>
        </pc:sldMkLst>
        <pc:spChg chg="mod">
          <ac:chgData name="Scicluna Georgina at MEAE" userId="S::georgina.scicluna@gov.mt::3fd1f925-01ea-4abe-8bf9-e3c9aa7a98f2" providerId="AD" clId="Web-{21312ACD-58FB-48DE-9116-15EE40949D9C}" dt="2018-11-23T09:21:26.935" v="172" actId="20577"/>
          <ac:spMkLst>
            <pc:docMk/>
            <pc:sldMk cId="2333276588" sldId="272"/>
            <ac:spMk id="6" creationId="{519C817E-5326-4983-8512-B5A52559179F}"/>
          </ac:spMkLst>
        </pc:spChg>
        <pc:graphicFrameChg chg="mod modGraphic">
          <ac:chgData name="Scicluna Georgina at MEAE" userId="S::georgina.scicluna@gov.mt::3fd1f925-01ea-4abe-8bf9-e3c9aa7a98f2" providerId="AD" clId="Web-{21312ACD-58FB-48DE-9116-15EE40949D9C}" dt="2018-11-23T09:21:11.310" v="163"/>
          <ac:graphicFrameMkLst>
            <pc:docMk/>
            <pc:sldMk cId="2333276588" sldId="272"/>
            <ac:graphicFrameMk id="9" creationId="{00000000-0000-0000-0000-000000000000}"/>
          </ac:graphicFrameMkLst>
        </pc:graphicFrameChg>
      </pc:sldChg>
      <pc:sldChg chg="modSp">
        <pc:chgData name="Scicluna Georgina at MEAE" userId="S::georgina.scicluna@gov.mt::3fd1f925-01ea-4abe-8bf9-e3c9aa7a98f2" providerId="AD" clId="Web-{21312ACD-58FB-48DE-9116-15EE40949D9C}" dt="2018-11-23T09:21:55.982" v="178" actId="20577"/>
        <pc:sldMkLst>
          <pc:docMk/>
          <pc:sldMk cId="1626121317" sldId="273"/>
        </pc:sldMkLst>
        <pc:spChg chg="mod">
          <ac:chgData name="Scicluna Georgina at MEAE" userId="S::georgina.scicluna@gov.mt::3fd1f925-01ea-4abe-8bf9-e3c9aa7a98f2" providerId="AD" clId="Web-{21312ACD-58FB-48DE-9116-15EE40949D9C}" dt="2018-11-23T09:21:55.982" v="178" actId="20577"/>
          <ac:spMkLst>
            <pc:docMk/>
            <pc:sldMk cId="1626121317" sldId="273"/>
            <ac:spMk id="3" creationId="{268DD48C-740B-4CA6-B2D5-D25A9DD9C838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22:39.138" v="181" actId="14100"/>
        <pc:sldMkLst>
          <pc:docMk/>
          <pc:sldMk cId="2597954480" sldId="274"/>
        </pc:sldMkLst>
        <pc:spChg chg="mod">
          <ac:chgData name="Scicluna Georgina at MEAE" userId="S::georgina.scicluna@gov.mt::3fd1f925-01ea-4abe-8bf9-e3c9aa7a98f2" providerId="AD" clId="Web-{21312ACD-58FB-48DE-9116-15EE40949D9C}" dt="2018-11-23T09:22:39.138" v="181" actId="14100"/>
          <ac:spMkLst>
            <pc:docMk/>
            <pc:sldMk cId="2597954480" sldId="274"/>
            <ac:spMk id="3" creationId="{F5600EEC-3DE6-486B-AFC6-B88E272CF0BA}"/>
          </ac:spMkLst>
        </pc:spChg>
      </pc:sldChg>
      <pc:sldChg chg="modSp">
        <pc:chgData name="Scicluna Georgina at MEAE" userId="S::georgina.scicluna@gov.mt::3fd1f925-01ea-4abe-8bf9-e3c9aa7a98f2" providerId="AD" clId="Web-{21312ACD-58FB-48DE-9116-15EE40949D9C}" dt="2018-11-23T09:14:59.447" v="102"/>
        <pc:sldMkLst>
          <pc:docMk/>
          <pc:sldMk cId="933807396" sldId="277"/>
        </pc:sldMkLst>
        <pc:graphicFrameChg chg="mod modGraphic">
          <ac:chgData name="Scicluna Georgina at MEAE" userId="S::georgina.scicluna@gov.mt::3fd1f925-01ea-4abe-8bf9-e3c9aa7a98f2" providerId="AD" clId="Web-{21312ACD-58FB-48DE-9116-15EE40949D9C}" dt="2018-11-23T09:14:59.447" v="102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modSp">
        <pc:chgData name="Scicluna Georgina at MEAE" userId="S::georgina.scicluna@gov.mt::3fd1f925-01ea-4abe-8bf9-e3c9aa7a98f2" providerId="AD" clId="Web-{21312ACD-58FB-48DE-9116-15EE40949D9C}" dt="2018-11-23T09:23:41.420" v="190" actId="20577"/>
        <pc:sldMkLst>
          <pc:docMk/>
          <pc:sldMk cId="1477003612" sldId="280"/>
        </pc:sldMkLst>
        <pc:spChg chg="mod">
          <ac:chgData name="Scicluna Georgina at MEAE" userId="S::georgina.scicluna@gov.mt::3fd1f925-01ea-4abe-8bf9-e3c9aa7a98f2" providerId="AD" clId="Web-{21312ACD-58FB-48DE-9116-15EE40949D9C}" dt="2018-11-23T09:23:41.420" v="190" actId="20577"/>
          <ac:spMkLst>
            <pc:docMk/>
            <pc:sldMk cId="1477003612" sldId="280"/>
            <ac:spMk id="2" creationId="{55A86D7D-B300-4B17-B0A1-F0F7FFEEC0ED}"/>
          </ac:spMkLst>
        </pc:spChg>
        <pc:graphicFrameChg chg="modGraphic">
          <ac:chgData name="Scicluna Georgina at MEAE" userId="S::georgina.scicluna@gov.mt::3fd1f925-01ea-4abe-8bf9-e3c9aa7a98f2" providerId="AD" clId="Web-{21312ACD-58FB-48DE-9116-15EE40949D9C}" dt="2018-11-23T09:23:32.639" v="189"/>
          <ac:graphicFrameMkLst>
            <pc:docMk/>
            <pc:sldMk cId="1477003612" sldId="280"/>
            <ac:graphicFrameMk id="6" creationId="{00000000-0000-0000-0000-000000000000}"/>
          </ac:graphicFrameMkLst>
        </pc:graphicFrameChg>
      </pc:sldChg>
    </pc:docChg>
  </pc:docChgLst>
  <pc:docChgLst>
    <pc:chgData name="Formosa Alexander at MEAE" userId="371e3a7c-8248-41d6-a0ef-9818bfeb6569" providerId="ADAL" clId="{32FC95DD-AE7D-4AB5-A279-B2FD10262BFE}"/>
    <pc:docChg chg="modSld">
      <pc:chgData name="Formosa Alexander at MEAE" userId="371e3a7c-8248-41d6-a0ef-9818bfeb6569" providerId="ADAL" clId="{32FC95DD-AE7D-4AB5-A279-B2FD10262BFE}" dt="2018-11-22T19:04:35.204" v="9" actId="113"/>
      <pc:docMkLst>
        <pc:docMk/>
      </pc:docMkLst>
      <pc:sldChg chg="modSp">
        <pc:chgData name="Formosa Alexander at MEAE" userId="371e3a7c-8248-41d6-a0ef-9818bfeb6569" providerId="ADAL" clId="{32FC95DD-AE7D-4AB5-A279-B2FD10262BFE}" dt="2018-11-22T18:58:46.610" v="0" actId="113"/>
        <pc:sldMkLst>
          <pc:docMk/>
          <pc:sldMk cId="3883274704" sldId="259"/>
        </pc:sldMkLst>
        <pc:graphicFrameChg chg="modGraphic">
          <ac:chgData name="Formosa Alexander at MEAE" userId="371e3a7c-8248-41d6-a0ef-9818bfeb6569" providerId="ADAL" clId="{32FC95DD-AE7D-4AB5-A279-B2FD10262BFE}" dt="2018-11-22T18:58:46.610" v="0" actId="113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2:27.573" v="4" actId="113"/>
        <pc:sldMkLst>
          <pc:docMk/>
          <pc:sldMk cId="3410692059" sldId="260"/>
        </pc:sldMkLst>
        <pc:graphicFrameChg chg="modGraphic">
          <ac:chgData name="Formosa Alexander at MEAE" userId="371e3a7c-8248-41d6-a0ef-9818bfeb6569" providerId="ADAL" clId="{32FC95DD-AE7D-4AB5-A279-B2FD10262BFE}" dt="2018-11-22T19:02:27.573" v="4" actId="113"/>
          <ac:graphicFrameMkLst>
            <pc:docMk/>
            <pc:sldMk cId="3410692059" sldId="260"/>
            <ac:graphicFrameMk id="8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4:13.718" v="8" actId="113"/>
        <pc:sldMkLst>
          <pc:docMk/>
          <pc:sldMk cId="2193466077" sldId="266"/>
        </pc:sldMkLst>
        <pc:graphicFrameChg chg="modGraphic">
          <ac:chgData name="Formosa Alexander at MEAE" userId="371e3a7c-8248-41d6-a0ef-9818bfeb6569" providerId="ADAL" clId="{32FC95DD-AE7D-4AB5-A279-B2FD10262BFE}" dt="2018-11-22T19:04:13.718" v="8" actId="113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4:35.204" v="9" actId="113"/>
        <pc:sldMkLst>
          <pc:docMk/>
          <pc:sldMk cId="262296472" sldId="267"/>
        </pc:sldMkLst>
        <pc:graphicFrameChg chg="modGraphic">
          <ac:chgData name="Formosa Alexander at MEAE" userId="371e3a7c-8248-41d6-a0ef-9818bfeb6569" providerId="ADAL" clId="{32FC95DD-AE7D-4AB5-A279-B2FD10262BFE}" dt="2018-11-22T19:04:35.204" v="9" actId="113"/>
          <ac:graphicFrameMkLst>
            <pc:docMk/>
            <pc:sldMk cId="262296472" sldId="267"/>
            <ac:graphicFrameMk id="9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0:56.644" v="1" actId="20577"/>
        <pc:sldMkLst>
          <pc:docMk/>
          <pc:sldMk cId="2216688828" sldId="275"/>
        </pc:sldMkLst>
        <pc:graphicFrameChg chg="modGraphic">
          <ac:chgData name="Formosa Alexander at MEAE" userId="371e3a7c-8248-41d6-a0ef-9818bfeb6569" providerId="ADAL" clId="{32FC95DD-AE7D-4AB5-A279-B2FD10262BFE}" dt="2018-11-22T19:00:56.644" v="1" actId="20577"/>
          <ac:graphicFrameMkLst>
            <pc:docMk/>
            <pc:sldMk cId="2216688828" sldId="275"/>
            <ac:graphicFrameMk id="9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3:12.079" v="5" actId="113"/>
        <pc:sldMkLst>
          <pc:docMk/>
          <pc:sldMk cId="3672539298" sldId="276"/>
        </pc:sldMkLst>
        <pc:graphicFrameChg chg="modGraphic">
          <ac:chgData name="Formosa Alexander at MEAE" userId="371e3a7c-8248-41d6-a0ef-9818bfeb6569" providerId="ADAL" clId="{32FC95DD-AE7D-4AB5-A279-B2FD10262BFE}" dt="2018-11-22T19:03:12.079" v="5" actId="113"/>
          <ac:graphicFrameMkLst>
            <pc:docMk/>
            <pc:sldMk cId="3672539298" sldId="276"/>
            <ac:graphicFrameMk id="9" creationId="{00000000-0000-0000-0000-000000000000}"/>
          </ac:graphicFrameMkLst>
        </pc:graphicFrameChg>
      </pc:sldChg>
      <pc:sldChg chg="modSp">
        <pc:chgData name="Formosa Alexander at MEAE" userId="371e3a7c-8248-41d6-a0ef-9818bfeb6569" providerId="ADAL" clId="{32FC95DD-AE7D-4AB5-A279-B2FD10262BFE}" dt="2018-11-22T19:03:26.605" v="6" actId="113"/>
        <pc:sldMkLst>
          <pc:docMk/>
          <pc:sldMk cId="2748752500" sldId="278"/>
        </pc:sldMkLst>
        <pc:graphicFrameChg chg="modGraphic">
          <ac:chgData name="Formosa Alexander at MEAE" userId="371e3a7c-8248-41d6-a0ef-9818bfeb6569" providerId="ADAL" clId="{32FC95DD-AE7D-4AB5-A279-B2FD10262BFE}" dt="2018-11-22T19:03:26.605" v="6" actId="113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</pc:docChg>
  </pc:docChgLst>
  <pc:docChgLst>
    <pc:chgData name="Bugeja Mark Anthony at MEAE" userId="5bf0ff84-9cb8-4a9a-80af-ecab01361373" providerId="ADAL" clId="{6338307E-0EA7-4328-BA65-BDECAE0E6435}"/>
    <pc:docChg chg="modSld">
      <pc:chgData name="Bugeja Mark Anthony at MEAE" userId="5bf0ff84-9cb8-4a9a-80af-ecab01361373" providerId="ADAL" clId="{6338307E-0EA7-4328-BA65-BDECAE0E6435}" dt="2018-11-21T16:45:16.061" v="161" actId="113"/>
      <pc:docMkLst>
        <pc:docMk/>
      </pc:docMkLst>
      <pc:sldChg chg="modSp">
        <pc:chgData name="Bugeja Mark Anthony at MEAE" userId="5bf0ff84-9cb8-4a9a-80af-ecab01361373" providerId="ADAL" clId="{6338307E-0EA7-4328-BA65-BDECAE0E6435}" dt="2018-11-21T16:39:52.833" v="129" actId="20577"/>
        <pc:sldMkLst>
          <pc:docMk/>
          <pc:sldMk cId="933807396" sldId="277"/>
        </pc:sldMkLst>
        <pc:spChg chg="mod">
          <ac:chgData name="Bugeja Mark Anthony at MEAE" userId="5bf0ff84-9cb8-4a9a-80af-ecab01361373" providerId="ADAL" clId="{6338307E-0EA7-4328-BA65-BDECAE0E6435}" dt="2018-11-21T16:39:52.833" v="129" actId="20577"/>
          <ac:spMkLst>
            <pc:docMk/>
            <pc:sldMk cId="933807396" sldId="277"/>
            <ac:spMk id="6" creationId="{503A258E-53BB-472A-860E-96B497A4029F}"/>
          </ac:spMkLst>
        </pc:spChg>
      </pc:sldChg>
      <pc:sldChg chg="modSp">
        <pc:chgData name="Bugeja Mark Anthony at MEAE" userId="5bf0ff84-9cb8-4a9a-80af-ecab01361373" providerId="ADAL" clId="{6338307E-0EA7-4328-BA65-BDECAE0E6435}" dt="2018-11-21T16:45:16.061" v="161" actId="113"/>
        <pc:sldMkLst>
          <pc:docMk/>
          <pc:sldMk cId="2626088532" sldId="279"/>
        </pc:sldMkLst>
        <pc:spChg chg="mod">
          <ac:chgData name="Bugeja Mark Anthony at MEAE" userId="5bf0ff84-9cb8-4a9a-80af-ecab01361373" providerId="ADAL" clId="{6338307E-0EA7-4328-BA65-BDECAE0E6435}" dt="2018-11-21T16:45:16.061" v="161" actId="113"/>
          <ac:spMkLst>
            <pc:docMk/>
            <pc:sldMk cId="2626088532" sldId="279"/>
            <ac:spMk id="2" creationId="{4D7A07DC-A6A3-4E42-AE14-89CA38087200}"/>
          </ac:spMkLst>
        </pc:spChg>
      </pc:sldChg>
    </pc:docChg>
  </pc:docChgLst>
  <pc:docChgLst>
    <pc:chgData name="Bugeja Elizabeth at MEAE" userId="84cc9d54-2ea8-4f3b-a3e0-d3b56cbccc34" providerId="ADAL" clId="{C20AE4AE-77FB-4BB0-92D0-EFFC99500CD8}"/>
    <pc:docChg chg="modSld">
      <pc:chgData name="Bugeja Elizabeth at MEAE" userId="84cc9d54-2ea8-4f3b-a3e0-d3b56cbccc34" providerId="ADAL" clId="{C20AE4AE-77FB-4BB0-92D0-EFFC99500CD8}" dt="2018-11-21T16:38:08.066" v="7" actId="20577"/>
      <pc:docMkLst>
        <pc:docMk/>
      </pc:docMkLst>
      <pc:sldChg chg="modSp">
        <pc:chgData name="Bugeja Elizabeth at MEAE" userId="84cc9d54-2ea8-4f3b-a3e0-d3b56cbccc34" providerId="ADAL" clId="{C20AE4AE-77FB-4BB0-92D0-EFFC99500CD8}" dt="2018-11-21T16:38:08.066" v="7" actId="20577"/>
        <pc:sldMkLst>
          <pc:docMk/>
          <pc:sldMk cId="3883274704" sldId="259"/>
        </pc:sldMkLst>
        <pc:graphicFrameChg chg="modGraphic">
          <ac:chgData name="Bugeja Elizabeth at MEAE" userId="84cc9d54-2ea8-4f3b-a3e0-d3b56cbccc34" providerId="ADAL" clId="{C20AE4AE-77FB-4BB0-92D0-EFFC99500CD8}" dt="2018-11-21T16:38:08.066" v="7" actId="20577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</pc:docChg>
  </pc:docChgLst>
  <pc:docChgLst>
    <pc:chgData name="Abdilla Leanne at MEAE" userId="1a2377e0-fdae-4afa-958e-2f52ecadad72" providerId="ADAL" clId="{740BFDF3-F807-4044-8E7D-1FBDBD989A95}"/>
    <pc:docChg chg="undo custSel modSld">
      <pc:chgData name="Abdilla Leanne at MEAE" userId="1a2377e0-fdae-4afa-958e-2f52ecadad72" providerId="ADAL" clId="{740BFDF3-F807-4044-8E7D-1FBDBD989A95}" dt="2018-11-22T10:58:18.749" v="299" actId="207"/>
      <pc:docMkLst>
        <pc:docMk/>
      </pc:docMkLst>
      <pc:sldChg chg="modSp">
        <pc:chgData name="Abdilla Leanne at MEAE" userId="1a2377e0-fdae-4afa-958e-2f52ecadad72" providerId="ADAL" clId="{740BFDF3-F807-4044-8E7D-1FBDBD989A95}" dt="2018-11-22T09:24:15.086" v="45" actId="207"/>
        <pc:sldMkLst>
          <pc:docMk/>
          <pc:sldMk cId="2275283735" sldId="257"/>
        </pc:sldMkLst>
        <pc:spChg chg="mod">
          <ac:chgData name="Abdilla Leanne at MEAE" userId="1a2377e0-fdae-4afa-958e-2f52ecadad72" providerId="ADAL" clId="{740BFDF3-F807-4044-8E7D-1FBDBD989A95}" dt="2018-11-22T09:24:15.086" v="45" actId="207"/>
          <ac:spMkLst>
            <pc:docMk/>
            <pc:sldMk cId="2275283735" sldId="257"/>
            <ac:spMk id="6146" creationId="{00000000-0000-0000-0000-000000000000}"/>
          </ac:spMkLst>
        </pc:spChg>
      </pc:sldChg>
      <pc:sldChg chg="modSp">
        <pc:chgData name="Abdilla Leanne at MEAE" userId="1a2377e0-fdae-4afa-958e-2f52ecadad72" providerId="ADAL" clId="{740BFDF3-F807-4044-8E7D-1FBDBD989A95}" dt="2018-11-22T10:17:09.432" v="101" actId="5793"/>
        <pc:sldMkLst>
          <pc:docMk/>
          <pc:sldMk cId="433599282" sldId="258"/>
        </pc:sldMkLst>
        <pc:spChg chg="mod">
          <ac:chgData name="Abdilla Leanne at MEAE" userId="1a2377e0-fdae-4afa-958e-2f52ecadad72" providerId="ADAL" clId="{740BFDF3-F807-4044-8E7D-1FBDBD989A95}" dt="2018-11-22T09:15:10.418" v="37" actId="1076"/>
          <ac:spMkLst>
            <pc:docMk/>
            <pc:sldMk cId="433599282" sldId="258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17:09.432" v="101" actId="5793"/>
          <ac:spMkLst>
            <pc:docMk/>
            <pc:sldMk cId="433599282" sldId="258"/>
            <ac:spMk id="3" creationId="{00000000-0000-0000-0000-000000000000}"/>
          </ac:spMkLst>
        </pc:spChg>
      </pc:sldChg>
      <pc:sldChg chg="modSp">
        <pc:chgData name="Abdilla Leanne at MEAE" userId="1a2377e0-fdae-4afa-958e-2f52ecadad72" providerId="ADAL" clId="{740BFDF3-F807-4044-8E7D-1FBDBD989A95}" dt="2018-11-22T10:17:20.917" v="102" actId="207"/>
        <pc:sldMkLst>
          <pc:docMk/>
          <pc:sldMk cId="3883274704" sldId="259"/>
        </pc:sldMkLst>
        <pc:spChg chg="mod">
          <ac:chgData name="Abdilla Leanne at MEAE" userId="1a2377e0-fdae-4afa-958e-2f52ecadad72" providerId="ADAL" clId="{740BFDF3-F807-4044-8E7D-1FBDBD989A95}" dt="2018-11-22T10:00:10.955" v="54" actId="207"/>
          <ac:spMkLst>
            <pc:docMk/>
            <pc:sldMk cId="3883274704" sldId="259"/>
            <ac:spMk id="3" creationId="{1932300A-83B2-4F33-B546-3772F9BE19AB}"/>
          </ac:spMkLst>
        </pc:spChg>
        <pc:spChg chg="mod">
          <ac:chgData name="Abdilla Leanne at MEAE" userId="1a2377e0-fdae-4afa-958e-2f52ecadad72" providerId="ADAL" clId="{740BFDF3-F807-4044-8E7D-1FBDBD989A95}" dt="2018-11-22T10:17:20.917" v="102" actId="207"/>
          <ac:spMkLst>
            <pc:docMk/>
            <pc:sldMk cId="3883274704" sldId="259"/>
            <ac:spMk id="4" creationId="{DDDD95BD-985C-4E27-8918-FD9DFC44CD81}"/>
          </ac:spMkLst>
        </pc:spChg>
        <pc:graphicFrameChg chg="modGraphic">
          <ac:chgData name="Abdilla Leanne at MEAE" userId="1a2377e0-fdae-4afa-958e-2f52ecadad72" providerId="ADAL" clId="{740BFDF3-F807-4044-8E7D-1FBDBD989A95}" dt="2018-11-22T10:13:39.068" v="83" actId="20577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57:44.956" v="297" actId="20577"/>
        <pc:sldMkLst>
          <pc:docMk/>
          <pc:sldMk cId="3410692059" sldId="260"/>
        </pc:sldMkLst>
        <pc:spChg chg="mod">
          <ac:chgData name="Abdilla Leanne at MEAE" userId="1a2377e0-fdae-4afa-958e-2f52ecadad72" providerId="ADAL" clId="{740BFDF3-F807-4044-8E7D-1FBDBD989A95}" dt="2018-11-22T09:03:24.603" v="4" actId="1076"/>
          <ac:spMkLst>
            <pc:docMk/>
            <pc:sldMk cId="3410692059" sldId="260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48:59.648" v="289" actId="1076"/>
          <ac:spMkLst>
            <pc:docMk/>
            <pc:sldMk cId="3410692059" sldId="260"/>
            <ac:spMk id="4" creationId="{D4DF4FC1-DA89-4952-B0A2-3CABA90AC453}"/>
          </ac:spMkLst>
        </pc:spChg>
        <pc:graphicFrameChg chg="mod modGraphic">
          <ac:chgData name="Abdilla Leanne at MEAE" userId="1a2377e0-fdae-4afa-958e-2f52ecadad72" providerId="ADAL" clId="{740BFDF3-F807-4044-8E7D-1FBDBD989A95}" dt="2018-11-22T10:57:44.956" v="297" actId="20577"/>
          <ac:graphicFrameMkLst>
            <pc:docMk/>
            <pc:sldMk cId="3410692059" sldId="260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23:12.452" v="123" actId="20577"/>
        <pc:sldMkLst>
          <pc:docMk/>
          <pc:sldMk cId="3533701821" sldId="261"/>
        </pc:sldMkLst>
        <pc:spChg chg="mod">
          <ac:chgData name="Abdilla Leanne at MEAE" userId="1a2377e0-fdae-4afa-958e-2f52ecadad72" providerId="ADAL" clId="{740BFDF3-F807-4044-8E7D-1FBDBD989A95}" dt="2018-11-22T09:13:37.473" v="33" actId="1076"/>
          <ac:spMkLst>
            <pc:docMk/>
            <pc:sldMk cId="3533701821" sldId="261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18:13.742" v="106" actId="1076"/>
          <ac:spMkLst>
            <pc:docMk/>
            <pc:sldMk cId="3533701821" sldId="261"/>
            <ac:spMk id="3" creationId="{7FA130F7-8D88-4B27-A9DA-B87CFF42694E}"/>
          </ac:spMkLst>
        </pc:spChg>
        <pc:graphicFrameChg chg="mod modGraphic">
          <ac:chgData name="Abdilla Leanne at MEAE" userId="1a2377e0-fdae-4afa-958e-2f52ecadad72" providerId="ADAL" clId="{740BFDF3-F807-4044-8E7D-1FBDBD989A95}" dt="2018-11-22T10:23:12.452" v="123" actId="20577"/>
          <ac:graphicFrameMkLst>
            <pc:docMk/>
            <pc:sldMk cId="3533701821" sldId="261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53:02.204" v="296" actId="207"/>
        <pc:sldMkLst>
          <pc:docMk/>
          <pc:sldMk cId="1809884136" sldId="262"/>
        </pc:sldMkLst>
        <pc:spChg chg="mod">
          <ac:chgData name="Abdilla Leanne at MEAE" userId="1a2377e0-fdae-4afa-958e-2f52ecadad72" providerId="ADAL" clId="{740BFDF3-F807-4044-8E7D-1FBDBD989A95}" dt="2018-11-22T10:24:01.539" v="127" actId="1076"/>
          <ac:spMkLst>
            <pc:docMk/>
            <pc:sldMk cId="1809884136" sldId="262"/>
            <ac:spMk id="4" creationId="{BE3885BB-F8E5-4D64-B446-60A3218726F6}"/>
          </ac:spMkLst>
        </pc:spChg>
        <pc:spChg chg="mod">
          <ac:chgData name="Abdilla Leanne at MEAE" userId="1a2377e0-fdae-4afa-958e-2f52ecadad72" providerId="ADAL" clId="{740BFDF3-F807-4044-8E7D-1FBDBD989A95}" dt="2018-11-22T10:24:15.190" v="128" actId="1076"/>
          <ac:spMkLst>
            <pc:docMk/>
            <pc:sldMk cId="1809884136" sldId="262"/>
            <ac:spMk id="8" creationId="{00000000-0000-0000-0000-000000000000}"/>
          </ac:spMkLst>
        </pc:spChg>
        <pc:graphicFrameChg chg="mod modGraphic">
          <ac:chgData name="Abdilla Leanne at MEAE" userId="1a2377e0-fdae-4afa-958e-2f52ecadad72" providerId="ADAL" clId="{740BFDF3-F807-4044-8E7D-1FBDBD989A95}" dt="2018-11-22T10:53:02.204" v="296" actId="207"/>
          <ac:graphicFrameMkLst>
            <pc:docMk/>
            <pc:sldMk cId="1809884136" sldId="262"/>
            <ac:graphicFrameMk id="6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1:07.823" v="160" actId="207"/>
        <pc:sldMkLst>
          <pc:docMk/>
          <pc:sldMk cId="1532030376" sldId="263"/>
        </pc:sldMkLst>
        <pc:spChg chg="mod">
          <ac:chgData name="Abdilla Leanne at MEAE" userId="1a2377e0-fdae-4afa-958e-2f52ecadad72" providerId="ADAL" clId="{740BFDF3-F807-4044-8E7D-1FBDBD989A95}" dt="2018-11-22T10:31:07.823" v="160" actId="207"/>
          <ac:spMkLst>
            <pc:docMk/>
            <pc:sldMk cId="1532030376" sldId="263"/>
            <ac:spMk id="2" creationId="{FE5B8CB1-4ED7-4D91-9618-9AC77E925BCA}"/>
          </ac:spMkLst>
        </pc:spChg>
        <pc:spChg chg="mod">
          <ac:chgData name="Abdilla Leanne at MEAE" userId="1a2377e0-fdae-4afa-958e-2f52ecadad72" providerId="ADAL" clId="{740BFDF3-F807-4044-8E7D-1FBDBD989A95}" dt="2018-11-22T09:06:30.029" v="20" actId="1076"/>
          <ac:spMkLst>
            <pc:docMk/>
            <pc:sldMk cId="1532030376" sldId="263"/>
            <ac:spMk id="6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30:47.752" v="159" actId="20577"/>
          <ac:graphicFrameMkLst>
            <pc:docMk/>
            <pc:sldMk cId="1532030376" sldId="263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58:18.749" v="299" actId="207"/>
        <pc:sldMkLst>
          <pc:docMk/>
          <pc:sldMk cId="2926008863" sldId="264"/>
        </pc:sldMkLst>
        <pc:spChg chg="mod">
          <ac:chgData name="Abdilla Leanne at MEAE" userId="1a2377e0-fdae-4afa-958e-2f52ecadad72" providerId="ADAL" clId="{740BFDF3-F807-4044-8E7D-1FBDBD989A95}" dt="2018-11-22T10:58:18.749" v="299" actId="207"/>
          <ac:spMkLst>
            <pc:docMk/>
            <pc:sldMk cId="2926008863" sldId="264"/>
            <ac:spMk id="2" creationId="{AD5E3723-16A3-4163-86A3-A58C87B60605}"/>
          </ac:spMkLst>
        </pc:spChg>
        <pc:spChg chg="mod">
          <ac:chgData name="Abdilla Leanne at MEAE" userId="1a2377e0-fdae-4afa-958e-2f52ecadad72" providerId="ADAL" clId="{740BFDF3-F807-4044-8E7D-1FBDBD989A95}" dt="2018-11-22T09:06:50.995" v="21" actId="1076"/>
          <ac:spMkLst>
            <pc:docMk/>
            <pc:sldMk cId="2926008863" sldId="264"/>
            <ac:spMk id="6" creationId="{00000000-0000-0000-0000-000000000000}"/>
          </ac:spMkLst>
        </pc:spChg>
        <pc:graphicFrameChg chg="mod modGraphic">
          <ac:chgData name="Abdilla Leanne at MEAE" userId="1a2377e0-fdae-4afa-958e-2f52ecadad72" providerId="ADAL" clId="{740BFDF3-F807-4044-8E7D-1FBDBD989A95}" dt="2018-11-22T10:52:31.528" v="293" actId="207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5:12.238" v="188" actId="20577"/>
        <pc:sldMkLst>
          <pc:docMk/>
          <pc:sldMk cId="849885949" sldId="265"/>
        </pc:sldMkLst>
        <pc:spChg chg="mod">
          <ac:chgData name="Abdilla Leanne at MEAE" userId="1a2377e0-fdae-4afa-958e-2f52ecadad72" providerId="ADAL" clId="{740BFDF3-F807-4044-8E7D-1FBDBD989A95}" dt="2018-11-22T09:07:02.141" v="22" actId="1076"/>
          <ac:spMkLst>
            <pc:docMk/>
            <pc:sldMk cId="849885949" sldId="265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34:52.055" v="186" actId="207"/>
          <ac:spMkLst>
            <pc:docMk/>
            <pc:sldMk cId="849885949" sldId="265"/>
            <ac:spMk id="5" creationId="{C5DA1D27-96D6-4CC9-95B6-D9E6199BF310}"/>
          </ac:spMkLst>
        </pc:spChg>
        <pc:graphicFrameChg chg="modGraphic">
          <ac:chgData name="Abdilla Leanne at MEAE" userId="1a2377e0-fdae-4afa-958e-2f52ecadad72" providerId="ADAL" clId="{740BFDF3-F807-4044-8E7D-1FBDBD989A95}" dt="2018-11-22T10:35:12.238" v="188" actId="20577"/>
          <ac:graphicFrameMkLst>
            <pc:docMk/>
            <pc:sldMk cId="849885949" sldId="265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6:11.205" v="191" actId="20577"/>
        <pc:sldMkLst>
          <pc:docMk/>
          <pc:sldMk cId="2193466077" sldId="266"/>
        </pc:sldMkLst>
        <pc:spChg chg="mod">
          <ac:chgData name="Abdilla Leanne at MEAE" userId="1a2377e0-fdae-4afa-958e-2f52ecadad72" providerId="ADAL" clId="{740BFDF3-F807-4044-8E7D-1FBDBD989A95}" dt="2018-11-22T09:07:25.954" v="23" actId="1076"/>
          <ac:spMkLst>
            <pc:docMk/>
            <pc:sldMk cId="2193466077" sldId="266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35:35.007" v="189" actId="207"/>
          <ac:spMkLst>
            <pc:docMk/>
            <pc:sldMk cId="2193466077" sldId="266"/>
            <ac:spMk id="4" creationId="{A6A99EDE-E3D8-4CAC-BF3F-B2751928239B}"/>
          </ac:spMkLst>
        </pc:spChg>
        <pc:graphicFrameChg chg="modGraphic">
          <ac:chgData name="Abdilla Leanne at MEAE" userId="1a2377e0-fdae-4afa-958e-2f52ecadad72" providerId="ADAL" clId="{740BFDF3-F807-4044-8E7D-1FBDBD989A95}" dt="2018-11-22T10:36:11.205" v="191" actId="20577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7:33.674" v="197" actId="20577"/>
        <pc:sldMkLst>
          <pc:docMk/>
          <pc:sldMk cId="262296472" sldId="267"/>
        </pc:sldMkLst>
        <pc:spChg chg="mod">
          <ac:chgData name="Abdilla Leanne at MEAE" userId="1a2377e0-fdae-4afa-958e-2f52ecadad72" providerId="ADAL" clId="{740BFDF3-F807-4044-8E7D-1FBDBD989A95}" dt="2018-11-22T10:37:20.276" v="194" actId="207"/>
          <ac:spMkLst>
            <pc:docMk/>
            <pc:sldMk cId="262296472" sldId="267"/>
            <ac:spMk id="3" creationId="{3090873B-A880-443E-B830-F82A8E2D40D9}"/>
          </ac:spMkLst>
        </pc:spChg>
        <pc:spChg chg="mod">
          <ac:chgData name="Abdilla Leanne at MEAE" userId="1a2377e0-fdae-4afa-958e-2f52ecadad72" providerId="ADAL" clId="{740BFDF3-F807-4044-8E7D-1FBDBD989A95}" dt="2018-11-22T09:07:45.611" v="24" actId="1076"/>
          <ac:spMkLst>
            <pc:docMk/>
            <pc:sldMk cId="262296472" sldId="267"/>
            <ac:spMk id="7" creationId="{00000000-0000-0000-0000-000000000000}"/>
          </ac:spMkLst>
        </pc:spChg>
        <pc:graphicFrameChg chg="mod modGraphic">
          <ac:chgData name="Abdilla Leanne at MEAE" userId="1a2377e0-fdae-4afa-958e-2f52ecadad72" providerId="ADAL" clId="{740BFDF3-F807-4044-8E7D-1FBDBD989A95}" dt="2018-11-22T10:37:33.674" v="197" actId="20577"/>
          <ac:graphicFrameMkLst>
            <pc:docMk/>
            <pc:sldMk cId="262296472" sldId="267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8:03.422" v="199" actId="20577"/>
        <pc:sldMkLst>
          <pc:docMk/>
          <pc:sldMk cId="2454634615" sldId="268"/>
        </pc:sldMkLst>
        <pc:spChg chg="mod">
          <ac:chgData name="Abdilla Leanne at MEAE" userId="1a2377e0-fdae-4afa-958e-2f52ecadad72" providerId="ADAL" clId="{740BFDF3-F807-4044-8E7D-1FBDBD989A95}" dt="2018-11-22T09:10:00.440" v="25" actId="1076"/>
          <ac:spMkLst>
            <pc:docMk/>
            <pc:sldMk cId="2454634615" sldId="268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38:03.422" v="199" actId="20577"/>
          <ac:graphicFrameMkLst>
            <pc:docMk/>
            <pc:sldMk cId="2454634615" sldId="268"/>
            <ac:graphicFrameMk id="6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38:53.936" v="202" actId="20577"/>
        <pc:sldMkLst>
          <pc:docMk/>
          <pc:sldMk cId="1248452710" sldId="269"/>
        </pc:sldMkLst>
        <pc:spChg chg="mod">
          <ac:chgData name="Abdilla Leanne at MEAE" userId="1a2377e0-fdae-4afa-958e-2f52ecadad72" providerId="ADAL" clId="{740BFDF3-F807-4044-8E7D-1FBDBD989A95}" dt="2018-11-22T10:38:45.174" v="200" actId="207"/>
          <ac:spMkLst>
            <pc:docMk/>
            <pc:sldMk cId="1248452710" sldId="269"/>
            <ac:spMk id="4" creationId="{63A8E5C5-1E36-4CD4-B79C-7BD84FD0DDCA}"/>
          </ac:spMkLst>
        </pc:spChg>
        <pc:spChg chg="mod">
          <ac:chgData name="Abdilla Leanne at MEAE" userId="1a2377e0-fdae-4afa-958e-2f52ecadad72" providerId="ADAL" clId="{740BFDF3-F807-4044-8E7D-1FBDBD989A95}" dt="2018-11-22T09:11:08.079" v="26" actId="1076"/>
          <ac:spMkLst>
            <pc:docMk/>
            <pc:sldMk cId="1248452710" sldId="269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38:53.936" v="202" actId="20577"/>
          <ac:graphicFrameMkLst>
            <pc:docMk/>
            <pc:sldMk cId="1248452710" sldId="269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0:02.665" v="212" actId="20577"/>
        <pc:sldMkLst>
          <pc:docMk/>
          <pc:sldMk cId="346879445" sldId="270"/>
        </pc:sldMkLst>
        <pc:spChg chg="mod">
          <ac:chgData name="Abdilla Leanne at MEAE" userId="1a2377e0-fdae-4afa-958e-2f52ecadad72" providerId="ADAL" clId="{740BFDF3-F807-4044-8E7D-1FBDBD989A95}" dt="2018-11-22T10:39:20.407" v="204" actId="207"/>
          <ac:spMkLst>
            <pc:docMk/>
            <pc:sldMk cId="346879445" sldId="270"/>
            <ac:spMk id="2" creationId="{70C6D05A-A640-4C2F-996C-F2B1198C4A30}"/>
          </ac:spMkLst>
        </pc:spChg>
        <pc:spChg chg="mod">
          <ac:chgData name="Abdilla Leanne at MEAE" userId="1a2377e0-fdae-4afa-958e-2f52ecadad72" providerId="ADAL" clId="{740BFDF3-F807-4044-8E7D-1FBDBD989A95}" dt="2018-11-22T10:39:08.811" v="203" actId="1076"/>
          <ac:spMkLst>
            <pc:docMk/>
            <pc:sldMk cId="346879445" sldId="270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0:02.665" v="212" actId="20577"/>
          <ac:graphicFrameMkLst>
            <pc:docMk/>
            <pc:sldMk cId="346879445" sldId="270"/>
            <ac:graphicFrameMk id="6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1:26.395" v="219" actId="20577"/>
        <pc:sldMkLst>
          <pc:docMk/>
          <pc:sldMk cId="3854362470" sldId="271"/>
        </pc:sldMkLst>
        <pc:spChg chg="mod">
          <ac:chgData name="Abdilla Leanne at MEAE" userId="1a2377e0-fdae-4afa-958e-2f52ecadad72" providerId="ADAL" clId="{740BFDF3-F807-4044-8E7D-1FBDBD989A95}" dt="2018-11-22T10:40:45.158" v="214" actId="207"/>
          <ac:spMkLst>
            <pc:docMk/>
            <pc:sldMk cId="3854362470" sldId="271"/>
            <ac:spMk id="3" creationId="{2BE21358-48FA-4C3C-B9E7-753762BB1658}"/>
          </ac:spMkLst>
        </pc:spChg>
        <pc:spChg chg="mod">
          <ac:chgData name="Abdilla Leanne at MEAE" userId="1a2377e0-fdae-4afa-958e-2f52ecadad72" providerId="ADAL" clId="{740BFDF3-F807-4044-8E7D-1FBDBD989A95}" dt="2018-11-22T10:40:30.878" v="213" actId="1076"/>
          <ac:spMkLst>
            <pc:docMk/>
            <pc:sldMk cId="3854362470" sldId="271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1:26.395" v="219" actId="20577"/>
          <ac:graphicFrameMkLst>
            <pc:docMk/>
            <pc:sldMk cId="3854362470" sldId="271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4:01.470" v="240" actId="20577"/>
        <pc:sldMkLst>
          <pc:docMk/>
          <pc:sldMk cId="2333276588" sldId="272"/>
        </pc:sldMkLst>
        <pc:spChg chg="mod">
          <ac:chgData name="Abdilla Leanne at MEAE" userId="1a2377e0-fdae-4afa-958e-2f52ecadad72" providerId="ADAL" clId="{740BFDF3-F807-4044-8E7D-1FBDBD989A95}" dt="2018-11-22T10:43:22.231" v="226" actId="123"/>
          <ac:spMkLst>
            <pc:docMk/>
            <pc:sldMk cId="2333276588" sldId="272"/>
            <ac:spMk id="6" creationId="{519C817E-5326-4983-8512-B5A52559179F}"/>
          </ac:spMkLst>
        </pc:spChg>
        <pc:spChg chg="mod">
          <ac:chgData name="Abdilla Leanne at MEAE" userId="1a2377e0-fdae-4afa-958e-2f52ecadad72" providerId="ADAL" clId="{740BFDF3-F807-4044-8E7D-1FBDBD989A95}" dt="2018-11-22T09:12:41.876" v="28" actId="1076"/>
          <ac:spMkLst>
            <pc:docMk/>
            <pc:sldMk cId="2333276588" sldId="272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4:01.470" v="240" actId="20577"/>
          <ac:graphicFrameMkLst>
            <pc:docMk/>
            <pc:sldMk cId="2333276588" sldId="272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5:53.660" v="250" actId="20577"/>
        <pc:sldMkLst>
          <pc:docMk/>
          <pc:sldMk cId="1626121317" sldId="273"/>
        </pc:sldMkLst>
        <pc:spChg chg="mod">
          <ac:chgData name="Abdilla Leanne at MEAE" userId="1a2377e0-fdae-4afa-958e-2f52ecadad72" providerId="ADAL" clId="{740BFDF3-F807-4044-8E7D-1FBDBD989A95}" dt="2018-11-22T10:44:26.507" v="241" actId="1076"/>
          <ac:spMkLst>
            <pc:docMk/>
            <pc:sldMk cId="1626121317" sldId="273"/>
            <ac:spMk id="3" creationId="{268DD48C-740B-4CA6-B2D5-D25A9DD9C838}"/>
          </ac:spMkLst>
        </pc:spChg>
        <pc:spChg chg="mod">
          <ac:chgData name="Abdilla Leanne at MEAE" userId="1a2377e0-fdae-4afa-958e-2f52ecadad72" providerId="ADAL" clId="{740BFDF3-F807-4044-8E7D-1FBDBD989A95}" dt="2018-11-22T09:12:48.529" v="29" actId="1076"/>
          <ac:spMkLst>
            <pc:docMk/>
            <pc:sldMk cId="1626121317" sldId="273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5:53.660" v="250" actId="20577"/>
          <ac:graphicFrameMkLst>
            <pc:docMk/>
            <pc:sldMk cId="1626121317" sldId="273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6:23.574" v="255" actId="20577"/>
        <pc:sldMkLst>
          <pc:docMk/>
          <pc:sldMk cId="2597954480" sldId="274"/>
        </pc:sldMkLst>
        <pc:spChg chg="mod">
          <ac:chgData name="Abdilla Leanne at MEAE" userId="1a2377e0-fdae-4afa-958e-2f52ecadad72" providerId="ADAL" clId="{740BFDF3-F807-4044-8E7D-1FBDBD989A95}" dt="2018-11-22T10:46:17.434" v="253" actId="207"/>
          <ac:spMkLst>
            <pc:docMk/>
            <pc:sldMk cId="2597954480" sldId="274"/>
            <ac:spMk id="3" creationId="{F5600EEC-3DE6-486B-AFC6-B88E272CF0BA}"/>
          </ac:spMkLst>
        </pc:spChg>
        <pc:spChg chg="mod">
          <ac:chgData name="Abdilla Leanne at MEAE" userId="1a2377e0-fdae-4afa-958e-2f52ecadad72" providerId="ADAL" clId="{740BFDF3-F807-4044-8E7D-1FBDBD989A95}" dt="2018-11-22T09:12:55.502" v="30" actId="1076"/>
          <ac:spMkLst>
            <pc:docMk/>
            <pc:sldMk cId="2597954480" sldId="274"/>
            <ac:spMk id="7" creationId="{00000000-0000-0000-0000-000000000000}"/>
          </ac:spMkLst>
        </pc:spChg>
        <pc:graphicFrameChg chg="mod modGraphic">
          <ac:chgData name="Abdilla Leanne at MEAE" userId="1a2377e0-fdae-4afa-958e-2f52ecadad72" providerId="ADAL" clId="{740BFDF3-F807-4044-8E7D-1FBDBD989A95}" dt="2018-11-22T10:46:23.574" v="255" actId="20577"/>
          <ac:graphicFrameMkLst>
            <pc:docMk/>
            <pc:sldMk cId="2597954480" sldId="274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8:45.574" v="287" actId="1076"/>
        <pc:sldMkLst>
          <pc:docMk/>
          <pc:sldMk cId="2216688828" sldId="275"/>
        </pc:sldMkLst>
        <pc:spChg chg="mod">
          <ac:chgData name="Abdilla Leanne at MEAE" userId="1a2377e0-fdae-4afa-958e-2f52ecadad72" providerId="ADAL" clId="{740BFDF3-F807-4044-8E7D-1FBDBD989A95}" dt="2018-11-22T09:01:42.465" v="3" actId="1076"/>
          <ac:spMkLst>
            <pc:docMk/>
            <pc:sldMk cId="2216688828" sldId="275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48:45.574" v="287" actId="1076"/>
          <ac:spMkLst>
            <pc:docMk/>
            <pc:sldMk cId="2216688828" sldId="275"/>
            <ac:spMk id="3" creationId="{D872212F-ABC3-425A-9D73-A83F89D3A221}"/>
          </ac:spMkLst>
        </pc:spChg>
        <pc:graphicFrameChg chg="mod modGraphic">
          <ac:chgData name="Abdilla Leanne at MEAE" userId="1a2377e0-fdae-4afa-958e-2f52ecadad72" providerId="ADAL" clId="{740BFDF3-F807-4044-8E7D-1FBDBD989A95}" dt="2018-11-22T10:21:28.754" v="118" actId="1076"/>
          <ac:graphicFrameMkLst>
            <pc:docMk/>
            <pc:sldMk cId="2216688828" sldId="275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22:05.018" v="121" actId="1076"/>
        <pc:sldMkLst>
          <pc:docMk/>
          <pc:sldMk cId="3672539298" sldId="276"/>
        </pc:sldMkLst>
        <pc:spChg chg="mod">
          <ac:chgData name="Abdilla Leanne at MEAE" userId="1a2377e0-fdae-4afa-958e-2f52ecadad72" providerId="ADAL" clId="{740BFDF3-F807-4044-8E7D-1FBDBD989A95}" dt="2018-11-22T10:14:18.773" v="85" actId="1076"/>
          <ac:spMkLst>
            <pc:docMk/>
            <pc:sldMk cId="3672539298" sldId="276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19:49.002" v="110" actId="1076"/>
          <ac:spMkLst>
            <pc:docMk/>
            <pc:sldMk cId="3672539298" sldId="276"/>
            <ac:spMk id="4" creationId="{6A578650-932D-45D2-84F1-3AC7EADBF238}"/>
          </ac:spMkLst>
        </pc:spChg>
        <pc:graphicFrameChg chg="mod modGraphic">
          <ac:chgData name="Abdilla Leanne at MEAE" userId="1a2377e0-fdae-4afa-958e-2f52ecadad72" providerId="ADAL" clId="{740BFDF3-F807-4044-8E7D-1FBDBD989A95}" dt="2018-11-22T10:22:05.018" v="121" actId="1076"/>
          <ac:graphicFrameMkLst>
            <pc:docMk/>
            <pc:sldMk cId="3672539298" sldId="276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25:48.582" v="139" actId="20577"/>
        <pc:sldMkLst>
          <pc:docMk/>
          <pc:sldMk cId="933807396" sldId="277"/>
        </pc:sldMkLst>
        <pc:spChg chg="mod">
          <ac:chgData name="Abdilla Leanne at MEAE" userId="1a2377e0-fdae-4afa-958e-2f52ecadad72" providerId="ADAL" clId="{740BFDF3-F807-4044-8E7D-1FBDBD989A95}" dt="2018-11-22T10:25:07.477" v="129" actId="207"/>
          <ac:spMkLst>
            <pc:docMk/>
            <pc:sldMk cId="933807396" sldId="277"/>
            <ac:spMk id="6" creationId="{503A258E-53BB-472A-860E-96B497A4029F}"/>
          </ac:spMkLst>
        </pc:spChg>
        <pc:spChg chg="mod">
          <ac:chgData name="Abdilla Leanne at MEAE" userId="1a2377e0-fdae-4afa-958e-2f52ecadad72" providerId="ADAL" clId="{740BFDF3-F807-4044-8E7D-1FBDBD989A95}" dt="2018-11-22T09:06:11.901" v="19" actId="1076"/>
          <ac:spMkLst>
            <pc:docMk/>
            <pc:sldMk cId="933807396" sldId="277"/>
            <ac:spMk id="8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25:48.582" v="139" actId="20577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52:52.333" v="294" actId="207"/>
        <pc:sldMkLst>
          <pc:docMk/>
          <pc:sldMk cId="2748752500" sldId="278"/>
        </pc:sldMkLst>
        <pc:spChg chg="mod">
          <ac:chgData name="Abdilla Leanne at MEAE" userId="1a2377e0-fdae-4afa-958e-2f52ecadad72" providerId="ADAL" clId="{740BFDF3-F807-4044-8E7D-1FBDBD989A95}" dt="2018-11-22T10:23:25.984" v="124" actId="1076"/>
          <ac:spMkLst>
            <pc:docMk/>
            <pc:sldMk cId="2748752500" sldId="278"/>
            <ac:spMk id="2" creationId="{00000000-0000-0000-0000-000000000000}"/>
          </ac:spMkLst>
        </pc:spChg>
        <pc:spChg chg="mod">
          <ac:chgData name="Abdilla Leanne at MEAE" userId="1a2377e0-fdae-4afa-958e-2f52ecadad72" providerId="ADAL" clId="{740BFDF3-F807-4044-8E7D-1FBDBD989A95}" dt="2018-11-22T10:18:41.960" v="108" actId="207"/>
          <ac:spMkLst>
            <pc:docMk/>
            <pc:sldMk cId="2748752500" sldId="278"/>
            <ac:spMk id="3" creationId="{7B5BCD47-C1FB-4B2B-8F1D-967C0FC50F94}"/>
          </ac:spMkLst>
        </pc:spChg>
        <pc:graphicFrameChg chg="mod modGraphic">
          <ac:chgData name="Abdilla Leanne at MEAE" userId="1a2377e0-fdae-4afa-958e-2f52ecadad72" providerId="ADAL" clId="{740BFDF3-F807-4044-8E7D-1FBDBD989A95}" dt="2018-11-22T10:52:52.333" v="294" actId="207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2:04.818" v="223" actId="20577"/>
        <pc:sldMkLst>
          <pc:docMk/>
          <pc:sldMk cId="2626088532" sldId="279"/>
        </pc:sldMkLst>
        <pc:spChg chg="mod">
          <ac:chgData name="Abdilla Leanne at MEAE" userId="1a2377e0-fdae-4afa-958e-2f52ecadad72" providerId="ADAL" clId="{740BFDF3-F807-4044-8E7D-1FBDBD989A95}" dt="2018-11-22T10:41:53.803" v="222" actId="207"/>
          <ac:spMkLst>
            <pc:docMk/>
            <pc:sldMk cId="2626088532" sldId="279"/>
            <ac:spMk id="2" creationId="{4D7A07DC-A6A3-4E42-AE14-89CA38087200}"/>
          </ac:spMkLst>
        </pc:spChg>
        <pc:spChg chg="mod">
          <ac:chgData name="Abdilla Leanne at MEAE" userId="1a2377e0-fdae-4afa-958e-2f52ecadad72" providerId="ADAL" clId="{740BFDF3-F807-4044-8E7D-1FBDBD989A95}" dt="2018-11-22T10:41:46.920" v="221" actId="1076"/>
          <ac:spMkLst>
            <pc:docMk/>
            <pc:sldMk cId="2626088532" sldId="279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2:04.818" v="223" actId="20577"/>
          <ac:graphicFrameMkLst>
            <pc:docMk/>
            <pc:sldMk cId="2626088532" sldId="279"/>
            <ac:graphicFrameMk id="8" creationId="{00000000-0000-0000-0000-000000000000}"/>
          </ac:graphicFrameMkLst>
        </pc:graphicFrameChg>
      </pc:sldChg>
      <pc:sldChg chg="modSp">
        <pc:chgData name="Abdilla Leanne at MEAE" userId="1a2377e0-fdae-4afa-958e-2f52ecadad72" providerId="ADAL" clId="{740BFDF3-F807-4044-8E7D-1FBDBD989A95}" dt="2018-11-22T10:48:20.029" v="286" actId="20577"/>
        <pc:sldMkLst>
          <pc:docMk/>
          <pc:sldMk cId="1477003612" sldId="280"/>
        </pc:sldMkLst>
        <pc:spChg chg="mod">
          <ac:chgData name="Abdilla Leanne at MEAE" userId="1a2377e0-fdae-4afa-958e-2f52ecadad72" providerId="ADAL" clId="{740BFDF3-F807-4044-8E7D-1FBDBD989A95}" dt="2018-11-22T10:46:32.941" v="256" actId="1076"/>
          <ac:spMkLst>
            <pc:docMk/>
            <pc:sldMk cId="1477003612" sldId="280"/>
            <ac:spMk id="2" creationId="{55A86D7D-B300-4B17-B0A1-F0F7FFEEC0ED}"/>
          </ac:spMkLst>
        </pc:spChg>
        <pc:spChg chg="mod">
          <ac:chgData name="Abdilla Leanne at MEAE" userId="1a2377e0-fdae-4afa-958e-2f52ecadad72" providerId="ADAL" clId="{740BFDF3-F807-4044-8E7D-1FBDBD989A95}" dt="2018-11-22T09:13:02.150" v="31" actId="1076"/>
          <ac:spMkLst>
            <pc:docMk/>
            <pc:sldMk cId="1477003612" sldId="280"/>
            <ac:spMk id="7" creationId="{00000000-0000-0000-0000-000000000000}"/>
          </ac:spMkLst>
        </pc:spChg>
        <pc:graphicFrameChg chg="modGraphic">
          <ac:chgData name="Abdilla Leanne at MEAE" userId="1a2377e0-fdae-4afa-958e-2f52ecadad72" providerId="ADAL" clId="{740BFDF3-F807-4044-8E7D-1FBDBD989A95}" dt="2018-11-22T10:48:20.029" v="286" actId="20577"/>
          <ac:graphicFrameMkLst>
            <pc:docMk/>
            <pc:sldMk cId="1477003612" sldId="280"/>
            <ac:graphicFrameMk id="6" creationId="{00000000-0000-0000-0000-000000000000}"/>
          </ac:graphicFrameMkLst>
        </pc:graphicFrameChg>
      </pc:sldChg>
    </pc:docChg>
  </pc:docChgLst>
  <pc:docChgLst>
    <pc:chgData name="Darmanin Roberta at MEAE" userId="de39abe8-54fc-4537-b7d1-e59c8db67af4" providerId="ADAL" clId="{F7FD9FCA-FF9D-4592-8AAA-5FF0C88AF9A7}"/>
    <pc:docChg chg="undo custSel addSld modSld">
      <pc:chgData name="Darmanin Roberta at MEAE" userId="de39abe8-54fc-4537-b7d1-e59c8db67af4" providerId="ADAL" clId="{F7FD9FCA-FF9D-4592-8AAA-5FF0C88AF9A7}" dt="2018-11-21T10:10:32.192" v="3305" actId="20577"/>
      <pc:docMkLst>
        <pc:docMk/>
      </pc:docMkLst>
      <pc:sldChg chg="addSp delSp modSp modNotesTx">
        <pc:chgData name="Darmanin Roberta at MEAE" userId="de39abe8-54fc-4537-b7d1-e59c8db67af4" providerId="ADAL" clId="{F7FD9FCA-FF9D-4592-8AAA-5FF0C88AF9A7}" dt="2018-11-21T08:54:37.261" v="1620" actId="20577"/>
        <pc:sldMkLst>
          <pc:docMk/>
          <pc:sldMk cId="3883274704" sldId="259"/>
        </pc:sldMkLst>
        <pc:spChg chg="del">
          <ac:chgData name="Darmanin Roberta at MEAE" userId="de39abe8-54fc-4537-b7d1-e59c8db67af4" providerId="ADAL" clId="{F7FD9FCA-FF9D-4592-8AAA-5FF0C88AF9A7}" dt="2018-11-21T07:48:26.508" v="221" actId="20577"/>
          <ac:spMkLst>
            <pc:docMk/>
            <pc:sldMk cId="3883274704" sldId="259"/>
            <ac:spMk id="3" creationId="{00000000-0000-0000-0000-000000000000}"/>
          </ac:spMkLst>
        </pc:spChg>
        <pc:graphicFrameChg chg="add del mod">
          <ac:chgData name="Darmanin Roberta at MEAE" userId="de39abe8-54fc-4537-b7d1-e59c8db67af4" providerId="ADAL" clId="{F7FD9FCA-FF9D-4592-8AAA-5FF0C88AF9A7}" dt="2018-11-21T07:48:08.129" v="217" actId="20577"/>
          <ac:graphicFrameMkLst>
            <pc:docMk/>
            <pc:sldMk cId="3883274704" sldId="259"/>
            <ac:graphicFrameMk id="4" creationId="{92847940-17DA-4112-9E53-7A67B10DD542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7:52:02.149" v="421" actId="1076"/>
          <ac:graphicFrameMkLst>
            <pc:docMk/>
            <pc:sldMk cId="3883274704" sldId="259"/>
            <ac:graphicFrameMk id="8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7:41:53.350" v="2" actId="478"/>
          <ac:graphicFrameMkLst>
            <pc:docMk/>
            <pc:sldMk cId="3883274704" sldId="259"/>
            <ac:graphicFrameMk id="9" creationId="{00000000-0000-0000-0000-000000000000}"/>
          </ac:graphicFrameMkLst>
        </pc:graphicFrameChg>
      </pc:sldChg>
      <pc:sldChg chg="delSp modSp">
        <pc:chgData name="Darmanin Roberta at MEAE" userId="de39abe8-54fc-4537-b7d1-e59c8db67af4" providerId="ADAL" clId="{F7FD9FCA-FF9D-4592-8AAA-5FF0C88AF9A7}" dt="2018-11-21T07:55:16.498" v="524" actId="20577"/>
        <pc:sldMkLst>
          <pc:docMk/>
          <pc:sldMk cId="3410692059" sldId="260"/>
        </pc:sldMkLst>
        <pc:spChg chg="mod">
          <ac:chgData name="Darmanin Roberta at MEAE" userId="de39abe8-54fc-4537-b7d1-e59c8db67af4" providerId="ADAL" clId="{F7FD9FCA-FF9D-4592-8AAA-5FF0C88AF9A7}" dt="2018-11-21T07:52:25.678" v="424" actId="14100"/>
          <ac:spMkLst>
            <pc:docMk/>
            <pc:sldMk cId="3410692059" sldId="260"/>
            <ac:spMk id="7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7:55:16.498" v="524" actId="20577"/>
          <ac:graphicFrameMkLst>
            <pc:docMk/>
            <pc:sldMk cId="3410692059" sldId="260"/>
            <ac:graphicFrameMk id="8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7:52:19.088" v="422" actId="20577"/>
          <ac:graphicFrameMkLst>
            <pc:docMk/>
            <pc:sldMk cId="3410692059" sldId="260"/>
            <ac:graphicFrameMk id="9" creationId="{00000000-0000-0000-0000-000000000000}"/>
          </ac:graphicFrameMkLst>
        </pc:graphicFrameChg>
      </pc:sldChg>
      <pc:sldChg chg="delSp modSp modNotes modNotesTx">
        <pc:chgData name="Darmanin Roberta at MEAE" userId="de39abe8-54fc-4537-b7d1-e59c8db67af4" providerId="ADAL" clId="{F7FD9FCA-FF9D-4592-8AAA-5FF0C88AF9A7}" dt="2018-11-21T08:00:25.918" v="714" actId="20577"/>
        <pc:sldMkLst>
          <pc:docMk/>
          <pc:sldMk cId="3533701821" sldId="261"/>
        </pc:sldMkLst>
        <pc:spChg chg="mod">
          <ac:chgData name="Darmanin Roberta at MEAE" userId="de39abe8-54fc-4537-b7d1-e59c8db67af4" providerId="ADAL" clId="{F7FD9FCA-FF9D-4592-8AAA-5FF0C88AF9A7}" dt="2018-11-21T07:57:49.618" v="612" actId="6549"/>
          <ac:spMkLst>
            <pc:docMk/>
            <pc:sldMk cId="3533701821" sldId="261"/>
            <ac:spMk id="7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8:00:25.918" v="714" actId="20577"/>
          <ac:graphicFrameMkLst>
            <pc:docMk/>
            <pc:sldMk cId="3533701821" sldId="261"/>
            <ac:graphicFrameMk id="8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7:58:51.794" v="615" actId="20577"/>
          <ac:graphicFrameMkLst>
            <pc:docMk/>
            <pc:sldMk cId="3533701821" sldId="261"/>
            <ac:graphicFrameMk id="9" creationId="{00000000-0000-0000-0000-000000000000}"/>
          </ac:graphicFrameMkLst>
        </pc:graphicFrameChg>
      </pc:sldChg>
      <pc:sldChg chg="delSp modSp modNotes modNotesTx">
        <pc:chgData name="Darmanin Roberta at MEAE" userId="de39abe8-54fc-4537-b7d1-e59c8db67af4" providerId="ADAL" clId="{F7FD9FCA-FF9D-4592-8AAA-5FF0C88AF9A7}" dt="2018-11-21T09:56:48.390" v="2769" actId="13926"/>
        <pc:sldMkLst>
          <pc:docMk/>
          <pc:sldMk cId="1809884136" sldId="262"/>
        </pc:sldMkLst>
        <pc:spChg chg="mod">
          <ac:chgData name="Darmanin Roberta at MEAE" userId="de39abe8-54fc-4537-b7d1-e59c8db67af4" providerId="ADAL" clId="{F7FD9FCA-FF9D-4592-8AAA-5FF0C88AF9A7}" dt="2018-11-21T08:35:31.720" v="801" actId="14100"/>
          <ac:spMkLst>
            <pc:docMk/>
            <pc:sldMk cId="1809884136" sldId="262"/>
            <ac:spMk id="5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9:56:48.390" v="2769" actId="13926"/>
          <ac:graphicFrameMkLst>
            <pc:docMk/>
            <pc:sldMk cId="1809884136" sldId="262"/>
            <ac:graphicFrameMk id="6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8:35:34.906" v="802" actId="13926"/>
          <ac:graphicFrameMkLst>
            <pc:docMk/>
            <pc:sldMk cId="1809884136" sldId="262"/>
            <ac:graphicFrameMk id="7" creationId="{00000000-0000-0000-0000-000000000000}"/>
          </ac:graphicFrameMkLst>
        </pc:graphicFrameChg>
      </pc:sldChg>
      <pc:sldChg chg="delSp modSp modNotesTx">
        <pc:chgData name="Darmanin Roberta at MEAE" userId="de39abe8-54fc-4537-b7d1-e59c8db67af4" providerId="ADAL" clId="{F7FD9FCA-FF9D-4592-8AAA-5FF0C88AF9A7}" dt="2018-11-21T08:44:06.463" v="1142" actId="6549"/>
        <pc:sldMkLst>
          <pc:docMk/>
          <pc:sldMk cId="1532030376" sldId="263"/>
        </pc:sldMkLst>
        <pc:spChg chg="mod">
          <ac:chgData name="Darmanin Roberta at MEAE" userId="de39abe8-54fc-4537-b7d1-e59c8db67af4" providerId="ADAL" clId="{F7FD9FCA-FF9D-4592-8AAA-5FF0C88AF9A7}" dt="2018-11-21T08:41:12.787" v="977" actId="6549"/>
          <ac:spMkLst>
            <pc:docMk/>
            <pc:sldMk cId="1532030376" sldId="263"/>
            <ac:spMk id="5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8:42:41.380" v="1031" actId="6549"/>
          <ac:graphicFrameMkLst>
            <pc:docMk/>
            <pc:sldMk cId="1532030376" sldId="263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8:44:01.879" v="1141" actId="20577"/>
          <ac:graphicFrameMkLst>
            <pc:docMk/>
            <pc:sldMk cId="1532030376" sldId="263"/>
            <ac:graphicFrameMk id="9" creationId="{00000000-0000-0000-0000-000000000000}"/>
          </ac:graphicFrameMkLst>
        </pc:graphicFrameChg>
      </pc:sldChg>
      <pc:sldChg chg="modSp">
        <pc:chgData name="Darmanin Roberta at MEAE" userId="de39abe8-54fc-4537-b7d1-e59c8db67af4" providerId="ADAL" clId="{F7FD9FCA-FF9D-4592-8AAA-5FF0C88AF9A7}" dt="2018-11-21T08:45:00.139" v="1220" actId="20577"/>
        <pc:sldMkLst>
          <pc:docMk/>
          <pc:sldMk cId="2926008863" sldId="264"/>
        </pc:sldMkLst>
        <pc:spChg chg="mod">
          <ac:chgData name="Darmanin Roberta at MEAE" userId="de39abe8-54fc-4537-b7d1-e59c8db67af4" providerId="ADAL" clId="{F7FD9FCA-FF9D-4592-8AAA-5FF0C88AF9A7}" dt="2018-11-21T08:44:15.368" v="1144" actId="6549"/>
          <ac:spMkLst>
            <pc:docMk/>
            <pc:sldMk cId="2926008863" sldId="264"/>
            <ac:spMk id="5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8:45:00.139" v="1220" actId="20577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  <pc:sldChg chg="delSp modSp">
        <pc:chgData name="Darmanin Roberta at MEAE" userId="de39abe8-54fc-4537-b7d1-e59c8db67af4" providerId="ADAL" clId="{F7FD9FCA-FF9D-4592-8AAA-5FF0C88AF9A7}" dt="2018-11-21T08:48:04.712" v="1392" actId="14100"/>
        <pc:sldMkLst>
          <pc:docMk/>
          <pc:sldMk cId="849885949" sldId="265"/>
        </pc:sldMkLst>
        <pc:spChg chg="mod">
          <ac:chgData name="Darmanin Roberta at MEAE" userId="de39abe8-54fc-4537-b7d1-e59c8db67af4" providerId="ADAL" clId="{F7FD9FCA-FF9D-4592-8AAA-5FF0C88AF9A7}" dt="2018-11-21T08:45:18.966" v="1221" actId="14100"/>
          <ac:spMkLst>
            <pc:docMk/>
            <pc:sldMk cId="849885949" sldId="265"/>
            <ac:spMk id="7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8:48:04.712" v="1392" actId="14100"/>
          <ac:graphicFrameMkLst>
            <pc:docMk/>
            <pc:sldMk cId="849885949" sldId="265"/>
            <ac:graphicFrameMk id="8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8:46:19.973" v="1302" actId="14100"/>
          <ac:graphicFrameMkLst>
            <pc:docMk/>
            <pc:sldMk cId="849885949" sldId="265"/>
            <ac:graphicFrameMk id="9" creationId="{00000000-0000-0000-0000-000000000000}"/>
          </ac:graphicFrameMkLst>
        </pc:graphicFrameChg>
      </pc:sldChg>
      <pc:sldChg chg="modSp modNotesTx">
        <pc:chgData name="Darmanin Roberta at MEAE" userId="de39abe8-54fc-4537-b7d1-e59c8db67af4" providerId="ADAL" clId="{F7FD9FCA-FF9D-4592-8AAA-5FF0C88AF9A7}" dt="2018-11-21T08:48:16.126" v="1393" actId="6549"/>
        <pc:sldMkLst>
          <pc:docMk/>
          <pc:sldMk cId="2193466077" sldId="266"/>
        </pc:sldMkLst>
        <pc:spChg chg="mod">
          <ac:chgData name="Darmanin Roberta at MEAE" userId="de39abe8-54fc-4537-b7d1-e59c8db67af4" providerId="ADAL" clId="{F7FD9FCA-FF9D-4592-8AAA-5FF0C88AF9A7}" dt="2018-11-21T08:47:02.068" v="1312" actId="6549"/>
          <ac:spMkLst>
            <pc:docMk/>
            <pc:sldMk cId="2193466077" sldId="266"/>
            <ac:spMk id="7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8:47:52.806" v="1391" actId="6549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delSp modSp modNotesTx">
        <pc:chgData name="Darmanin Roberta at MEAE" userId="de39abe8-54fc-4537-b7d1-e59c8db67af4" providerId="ADAL" clId="{F7FD9FCA-FF9D-4592-8AAA-5FF0C88AF9A7}" dt="2018-11-21T10:01:41.193" v="2948" actId="313"/>
        <pc:sldMkLst>
          <pc:docMk/>
          <pc:sldMk cId="262296472" sldId="267"/>
        </pc:sldMkLst>
        <pc:spChg chg="del">
          <ac:chgData name="Darmanin Roberta at MEAE" userId="de39abe8-54fc-4537-b7d1-e59c8db67af4" providerId="ADAL" clId="{F7FD9FCA-FF9D-4592-8AAA-5FF0C88AF9A7}" dt="2018-11-21T08:53:37.658" v="1495" actId="313"/>
          <ac:spMkLst>
            <pc:docMk/>
            <pc:sldMk cId="262296472" sldId="267"/>
            <ac:spMk id="2" creationId="{00000000-0000-0000-0000-000000000000}"/>
          </ac:spMkLst>
        </pc:spChg>
        <pc:spChg chg="mod">
          <ac:chgData name="Darmanin Roberta at MEAE" userId="de39abe8-54fc-4537-b7d1-e59c8db67af4" providerId="ADAL" clId="{F7FD9FCA-FF9D-4592-8AAA-5FF0C88AF9A7}" dt="2018-11-21T08:48:39.589" v="1395" actId="6549"/>
          <ac:spMkLst>
            <pc:docMk/>
            <pc:sldMk cId="262296472" sldId="267"/>
            <ac:spMk id="5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8:51:33.360" v="1407" actId="313"/>
          <ac:graphicFrameMkLst>
            <pc:docMk/>
            <pc:sldMk cId="262296472" sldId="267"/>
            <ac:graphicFrameMk id="6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10:01:12.093" v="2853" actId="13926"/>
          <ac:graphicFrameMkLst>
            <pc:docMk/>
            <pc:sldMk cId="262296472" sldId="267"/>
            <ac:graphicFrameMk id="9" creationId="{00000000-0000-0000-0000-000000000000}"/>
          </ac:graphicFrameMkLst>
        </pc:graphicFrameChg>
      </pc:sldChg>
      <pc:sldChg chg="addSp delSp modSp modNotesTx">
        <pc:chgData name="Darmanin Roberta at MEAE" userId="de39abe8-54fc-4537-b7d1-e59c8db67af4" providerId="ADAL" clId="{F7FD9FCA-FF9D-4592-8AAA-5FF0C88AF9A7}" dt="2018-11-21T08:56:39.079" v="1708" actId="6549"/>
        <pc:sldMkLst>
          <pc:docMk/>
          <pc:sldMk cId="2454634615" sldId="268"/>
        </pc:sldMkLst>
        <pc:graphicFrameChg chg="add del mod modGraphic">
          <ac:chgData name="Darmanin Roberta at MEAE" userId="de39abe8-54fc-4537-b7d1-e59c8db67af4" providerId="ADAL" clId="{F7FD9FCA-FF9D-4592-8AAA-5FF0C88AF9A7}" dt="2018-11-21T08:56:33.966" v="1707" actId="14734"/>
          <ac:graphicFrameMkLst>
            <pc:docMk/>
            <pc:sldMk cId="2454634615" sldId="268"/>
            <ac:graphicFrameMk id="6" creationId="{00000000-0000-0000-0000-000000000000}"/>
          </ac:graphicFrameMkLst>
        </pc:graphicFrameChg>
      </pc:sldChg>
      <pc:sldChg chg="addSp delSp modSp modNotesTx">
        <pc:chgData name="Darmanin Roberta at MEAE" userId="de39abe8-54fc-4537-b7d1-e59c8db67af4" providerId="ADAL" clId="{F7FD9FCA-FF9D-4592-8AAA-5FF0C88AF9A7}" dt="2018-11-21T10:04:53.936" v="3103" actId="13926"/>
        <pc:sldMkLst>
          <pc:docMk/>
          <pc:sldMk cId="1248452710" sldId="269"/>
        </pc:sldMkLst>
        <pc:spChg chg="mod">
          <ac:chgData name="Darmanin Roberta at MEAE" userId="de39abe8-54fc-4537-b7d1-e59c8db67af4" providerId="ADAL" clId="{F7FD9FCA-FF9D-4592-8AAA-5FF0C88AF9A7}" dt="2018-11-21T09:32:26.437" v="2392" actId="13926"/>
          <ac:spMkLst>
            <pc:docMk/>
            <pc:sldMk cId="1248452710" sldId="269"/>
            <ac:spMk id="5" creationId="{00000000-0000-0000-0000-000000000000}"/>
          </ac:spMkLst>
        </pc:spChg>
        <pc:spChg chg="del mod">
          <ac:chgData name="Darmanin Roberta at MEAE" userId="de39abe8-54fc-4537-b7d1-e59c8db67af4" providerId="ADAL" clId="{F7FD9FCA-FF9D-4592-8AAA-5FF0C88AF9A7}" dt="2018-11-21T09:32:44.737" v="2395" actId="13926"/>
          <ac:spMkLst>
            <pc:docMk/>
            <pc:sldMk cId="1248452710" sldId="269"/>
            <ac:spMk id="10" creationId="{00000000-0000-0000-0000-000000000000}"/>
          </ac:spMkLst>
        </pc:spChg>
        <pc:spChg chg="add del mod">
          <ac:chgData name="Darmanin Roberta at MEAE" userId="de39abe8-54fc-4537-b7d1-e59c8db67af4" providerId="ADAL" clId="{F7FD9FCA-FF9D-4592-8AAA-5FF0C88AF9A7}" dt="2018-11-21T09:32:47.952" v="2396" actId="13926"/>
          <ac:spMkLst>
            <pc:docMk/>
            <pc:sldMk cId="1248452710" sldId="269"/>
            <ac:spMk id="12" creationId="{C623D5BE-638D-412C-B58D-2A22DF696160}"/>
          </ac:spMkLst>
        </pc:spChg>
        <pc:graphicFrameChg chg="del mod">
          <ac:chgData name="Darmanin Roberta at MEAE" userId="de39abe8-54fc-4537-b7d1-e59c8db67af4" providerId="ADAL" clId="{F7FD9FCA-FF9D-4592-8AAA-5FF0C88AF9A7}" dt="2018-11-21T08:58:01.042" v="1738" actId="13926"/>
          <ac:graphicFrameMkLst>
            <pc:docMk/>
            <pc:sldMk cId="1248452710" sldId="269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10:04:53.936" v="3103" actId="13926"/>
          <ac:graphicFrameMkLst>
            <pc:docMk/>
            <pc:sldMk cId="1248452710" sldId="269"/>
            <ac:graphicFrameMk id="9" creationId="{00000000-0000-0000-0000-000000000000}"/>
          </ac:graphicFrameMkLst>
        </pc:graphicFrameChg>
        <pc:graphicFrameChg chg="add del mod modGraphic">
          <ac:chgData name="Darmanin Roberta at MEAE" userId="de39abe8-54fc-4537-b7d1-e59c8db67af4" providerId="ADAL" clId="{F7FD9FCA-FF9D-4592-8AAA-5FF0C88AF9A7}" dt="2018-11-21T09:32:21.829" v="2391" actId="13926"/>
          <ac:graphicFrameMkLst>
            <pc:docMk/>
            <pc:sldMk cId="1248452710" sldId="269"/>
            <ac:graphicFrameMk id="11" creationId="{13C89967-C20D-4042-8577-8C9FA8AAB81C}"/>
          </ac:graphicFrameMkLst>
        </pc:graphicFrameChg>
      </pc:sldChg>
      <pc:sldChg chg="delSp modSp">
        <pc:chgData name="Darmanin Roberta at MEAE" userId="de39abe8-54fc-4537-b7d1-e59c8db67af4" providerId="ADAL" clId="{F7FD9FCA-FF9D-4592-8AAA-5FF0C88AF9A7}" dt="2018-11-21T09:03:33.437" v="1909" actId="20577"/>
        <pc:sldMkLst>
          <pc:docMk/>
          <pc:sldMk cId="346879445" sldId="270"/>
        </pc:sldMkLst>
        <pc:spChg chg="del">
          <ac:chgData name="Darmanin Roberta at MEAE" userId="de39abe8-54fc-4537-b7d1-e59c8db67af4" providerId="ADAL" clId="{F7FD9FCA-FF9D-4592-8AAA-5FF0C88AF9A7}" dt="2018-11-21T09:03:33.437" v="1909" actId="20577"/>
          <ac:spMkLst>
            <pc:docMk/>
            <pc:sldMk cId="346879445" sldId="270"/>
            <ac:spMk id="3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9:01:47.544" v="1826" actId="20577"/>
          <ac:graphicFrameMkLst>
            <pc:docMk/>
            <pc:sldMk cId="346879445" sldId="270"/>
            <ac:graphicFrameMk id="2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9:03:29.341" v="1908" actId="20577"/>
          <ac:graphicFrameMkLst>
            <pc:docMk/>
            <pc:sldMk cId="346879445" sldId="270"/>
            <ac:graphicFrameMk id="6" creationId="{00000000-0000-0000-0000-000000000000}"/>
          </ac:graphicFrameMkLst>
        </pc:graphicFrameChg>
      </pc:sldChg>
      <pc:sldChg chg="delSp modSp">
        <pc:chgData name="Darmanin Roberta at MEAE" userId="de39abe8-54fc-4537-b7d1-e59c8db67af4" providerId="ADAL" clId="{F7FD9FCA-FF9D-4592-8AAA-5FF0C88AF9A7}" dt="2018-11-21T09:32:54.950" v="2397" actId="6549"/>
        <pc:sldMkLst>
          <pc:docMk/>
          <pc:sldMk cId="3854362470" sldId="271"/>
        </pc:sldMkLst>
        <pc:spChg chg="mod">
          <ac:chgData name="Darmanin Roberta at MEAE" userId="de39abe8-54fc-4537-b7d1-e59c8db67af4" providerId="ADAL" clId="{F7FD9FCA-FF9D-4592-8AAA-5FF0C88AF9A7}" dt="2018-11-21T09:04:08.024" v="1921" actId="14100"/>
          <ac:spMkLst>
            <pc:docMk/>
            <pc:sldMk cId="3854362470" sldId="271"/>
            <ac:spMk id="5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9:05:23.680" v="2018" actId="6549"/>
          <ac:graphicFrameMkLst>
            <pc:docMk/>
            <pc:sldMk cId="3854362470" sldId="271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9:32:54.950" v="2397" actId="6549"/>
          <ac:graphicFrameMkLst>
            <pc:docMk/>
            <pc:sldMk cId="3854362470" sldId="271"/>
            <ac:graphicFrameMk id="9" creationId="{00000000-0000-0000-0000-000000000000}"/>
          </ac:graphicFrameMkLst>
        </pc:graphicFrameChg>
      </pc:sldChg>
      <pc:sldChg chg="addSp delSp modSp modNotesTx">
        <pc:chgData name="Darmanin Roberta at MEAE" userId="de39abe8-54fc-4537-b7d1-e59c8db67af4" providerId="ADAL" clId="{F7FD9FCA-FF9D-4592-8AAA-5FF0C88AF9A7}" dt="2018-11-21T10:10:32.192" v="3305" actId="20577"/>
        <pc:sldMkLst>
          <pc:docMk/>
          <pc:sldMk cId="2333276588" sldId="272"/>
        </pc:sldMkLst>
        <pc:spChg chg="mod">
          <ac:chgData name="Darmanin Roberta at MEAE" userId="de39abe8-54fc-4537-b7d1-e59c8db67af4" providerId="ADAL" clId="{F7FD9FCA-FF9D-4592-8AAA-5FF0C88AF9A7}" dt="2018-11-21T09:23:26.431" v="2116" actId="14100"/>
          <ac:spMkLst>
            <pc:docMk/>
            <pc:sldMk cId="2333276588" sldId="272"/>
            <ac:spMk id="5" creationId="{00000000-0000-0000-0000-000000000000}"/>
          </ac:spMkLst>
        </pc:spChg>
        <pc:spChg chg="del">
          <ac:chgData name="Darmanin Roberta at MEAE" userId="de39abe8-54fc-4537-b7d1-e59c8db67af4" providerId="ADAL" clId="{F7FD9FCA-FF9D-4592-8AAA-5FF0C88AF9A7}" dt="2018-11-21T09:29:17.726" v="2385" actId="20577"/>
          <ac:spMkLst>
            <pc:docMk/>
            <pc:sldMk cId="2333276588" sldId="272"/>
            <ac:spMk id="6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9:26:14.043" v="2294" actId="20577"/>
          <ac:graphicFrameMkLst>
            <pc:docMk/>
            <pc:sldMk cId="2333276588" sldId="272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10:09:29.300" v="3112" actId="13926"/>
          <ac:graphicFrameMkLst>
            <pc:docMk/>
            <pc:sldMk cId="2333276588" sldId="272"/>
            <ac:graphicFrameMk id="9" creationId="{00000000-0000-0000-0000-000000000000}"/>
          </ac:graphicFrameMkLst>
        </pc:graphicFrameChg>
        <pc:cxnChg chg="add del mod">
          <ac:chgData name="Darmanin Roberta at MEAE" userId="de39abe8-54fc-4537-b7d1-e59c8db67af4" providerId="ADAL" clId="{F7FD9FCA-FF9D-4592-8AAA-5FF0C88AF9A7}" dt="2018-11-21T10:09:24.977" v="3110" actId="478"/>
          <ac:cxnSpMkLst>
            <pc:docMk/>
            <pc:sldMk cId="2333276588" sldId="272"/>
            <ac:cxnSpMk id="3" creationId="{62808628-F517-46EA-89C0-E78E33985665}"/>
          </ac:cxnSpMkLst>
        </pc:cxnChg>
        <pc:cxnChg chg="add del mod">
          <ac:chgData name="Darmanin Roberta at MEAE" userId="de39abe8-54fc-4537-b7d1-e59c8db67af4" providerId="ADAL" clId="{F7FD9FCA-FF9D-4592-8AAA-5FF0C88AF9A7}" dt="2018-11-21T10:09:26.113" v="3111" actId="478"/>
          <ac:cxnSpMkLst>
            <pc:docMk/>
            <pc:sldMk cId="2333276588" sldId="272"/>
            <ac:cxnSpMk id="10" creationId="{4F3C5A54-365B-44CF-9F97-D6CE949C15BF}"/>
          </ac:cxnSpMkLst>
        </pc:cxnChg>
      </pc:sldChg>
      <pc:sldChg chg="modSp modNotesTx">
        <pc:chgData name="Darmanin Roberta at MEAE" userId="de39abe8-54fc-4537-b7d1-e59c8db67af4" providerId="ADAL" clId="{F7FD9FCA-FF9D-4592-8AAA-5FF0C88AF9A7}" dt="2018-11-21T09:38:43.712" v="2478" actId="6549"/>
        <pc:sldMkLst>
          <pc:docMk/>
          <pc:sldMk cId="1626121317" sldId="273"/>
        </pc:sldMkLst>
        <pc:spChg chg="mod">
          <ac:chgData name="Darmanin Roberta at MEAE" userId="de39abe8-54fc-4537-b7d1-e59c8db67af4" providerId="ADAL" clId="{F7FD9FCA-FF9D-4592-8AAA-5FF0C88AF9A7}" dt="2018-11-21T09:30:02.397" v="2388" actId="14100"/>
          <ac:spMkLst>
            <pc:docMk/>
            <pc:sldMk cId="1626121317" sldId="273"/>
            <ac:spMk id="5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9:38:29.160" v="2475" actId="20577"/>
          <ac:graphicFrameMkLst>
            <pc:docMk/>
            <pc:sldMk cId="1626121317" sldId="273"/>
            <ac:graphicFrameMk id="8" creationId="{00000000-0000-0000-0000-000000000000}"/>
          </ac:graphicFrameMkLst>
        </pc:graphicFrameChg>
      </pc:sldChg>
      <pc:sldChg chg="delSp modSp">
        <pc:chgData name="Darmanin Roberta at MEAE" userId="de39abe8-54fc-4537-b7d1-e59c8db67af4" providerId="ADAL" clId="{F7FD9FCA-FF9D-4592-8AAA-5FF0C88AF9A7}" dt="2018-11-21T09:40:28.121" v="2601" actId="6549"/>
        <pc:sldMkLst>
          <pc:docMk/>
          <pc:sldMk cId="2597954480" sldId="274"/>
        </pc:sldMkLst>
        <pc:graphicFrameChg chg="del">
          <ac:chgData name="Darmanin Roberta at MEAE" userId="de39abe8-54fc-4537-b7d1-e59c8db67af4" providerId="ADAL" clId="{F7FD9FCA-FF9D-4592-8AAA-5FF0C88AF9A7}" dt="2018-11-21T09:38:49.909" v="2479" actId="6549"/>
          <ac:graphicFrameMkLst>
            <pc:docMk/>
            <pc:sldMk cId="2597954480" sldId="274"/>
            <ac:graphicFrameMk id="6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9:40:28.121" v="2601" actId="6549"/>
          <ac:graphicFrameMkLst>
            <pc:docMk/>
            <pc:sldMk cId="2597954480" sldId="274"/>
            <ac:graphicFrameMk id="9" creationId="{00000000-0000-0000-0000-000000000000}"/>
          </ac:graphicFrameMkLst>
        </pc:graphicFrameChg>
      </pc:sldChg>
      <pc:sldChg chg="delSp modSp add">
        <pc:chgData name="Darmanin Roberta at MEAE" userId="de39abe8-54fc-4537-b7d1-e59c8db67af4" providerId="ADAL" clId="{F7FD9FCA-FF9D-4592-8AAA-5FF0C88AF9A7}" dt="2018-11-21T09:32:00.936" v="2390" actId="207"/>
        <pc:sldMkLst>
          <pc:docMk/>
          <pc:sldMk cId="2216688828" sldId="275"/>
        </pc:sldMkLst>
        <pc:spChg chg="del">
          <ac:chgData name="Darmanin Roberta at MEAE" userId="de39abe8-54fc-4537-b7d1-e59c8db67af4" providerId="ADAL" clId="{F7FD9FCA-FF9D-4592-8AAA-5FF0C88AF9A7}" dt="2018-11-21T07:51:28.807" v="417" actId="207"/>
          <ac:spMkLst>
            <pc:docMk/>
            <pc:sldMk cId="2216688828" sldId="275"/>
            <ac:spMk id="3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7:41:49.825" v="1" actId="478"/>
          <ac:graphicFrameMkLst>
            <pc:docMk/>
            <pc:sldMk cId="2216688828" sldId="275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9:32:00.936" v="2390" actId="207"/>
          <ac:graphicFrameMkLst>
            <pc:docMk/>
            <pc:sldMk cId="2216688828" sldId="275"/>
            <ac:graphicFrameMk id="9" creationId="{00000000-0000-0000-0000-000000000000}"/>
          </ac:graphicFrameMkLst>
        </pc:graphicFrameChg>
      </pc:sldChg>
      <pc:sldChg chg="delSp modSp add">
        <pc:chgData name="Darmanin Roberta at MEAE" userId="de39abe8-54fc-4537-b7d1-e59c8db67af4" providerId="ADAL" clId="{F7FD9FCA-FF9D-4592-8AAA-5FF0C88AF9A7}" dt="2018-11-21T07:57:36.652" v="610" actId="207"/>
        <pc:sldMkLst>
          <pc:docMk/>
          <pc:sldMk cId="3672539298" sldId="276"/>
        </pc:sldMkLst>
        <pc:spChg chg="mod">
          <ac:chgData name="Darmanin Roberta at MEAE" userId="de39abe8-54fc-4537-b7d1-e59c8db67af4" providerId="ADAL" clId="{F7FD9FCA-FF9D-4592-8AAA-5FF0C88AF9A7}" dt="2018-11-21T07:56:06.264" v="526" actId="20577"/>
          <ac:spMkLst>
            <pc:docMk/>
            <pc:sldMk cId="3672539298" sldId="276"/>
            <ac:spMk id="7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7:56:13.058" v="527" actId="207"/>
          <ac:graphicFrameMkLst>
            <pc:docMk/>
            <pc:sldMk cId="3672539298" sldId="276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7:57:36.652" v="610" actId="207"/>
          <ac:graphicFrameMkLst>
            <pc:docMk/>
            <pc:sldMk cId="3672539298" sldId="276"/>
            <ac:graphicFrameMk id="9" creationId="{00000000-0000-0000-0000-000000000000}"/>
          </ac:graphicFrameMkLst>
        </pc:graphicFrameChg>
      </pc:sldChg>
      <pc:sldChg chg="delSp modSp add modNotes modNotesTx">
        <pc:chgData name="Darmanin Roberta at MEAE" userId="de39abe8-54fc-4537-b7d1-e59c8db67af4" providerId="ADAL" clId="{F7FD9FCA-FF9D-4592-8AAA-5FF0C88AF9A7}" dt="2018-11-21T08:40:45.427" v="975" actId="27636"/>
        <pc:sldMkLst>
          <pc:docMk/>
          <pc:sldMk cId="933807396" sldId="277"/>
        </pc:sldMkLst>
        <pc:spChg chg="mod">
          <ac:chgData name="Darmanin Roberta at MEAE" userId="de39abe8-54fc-4537-b7d1-e59c8db67af4" providerId="ADAL" clId="{F7FD9FCA-FF9D-4592-8AAA-5FF0C88AF9A7}" dt="2018-11-21T08:40:07.361" v="897" actId="6549"/>
          <ac:spMkLst>
            <pc:docMk/>
            <pc:sldMk cId="933807396" sldId="277"/>
            <ac:spMk id="5" creationId="{00000000-0000-0000-0000-000000000000}"/>
          </ac:spMkLst>
        </pc:spChg>
        <pc:graphicFrameChg chg="del">
          <ac:chgData name="Darmanin Roberta at MEAE" userId="de39abe8-54fc-4537-b7d1-e59c8db67af4" providerId="ADAL" clId="{F7FD9FCA-FF9D-4592-8AAA-5FF0C88AF9A7}" dt="2018-11-21T08:39:44.268" v="891" actId="27636"/>
          <ac:graphicFrameMkLst>
            <pc:docMk/>
            <pc:sldMk cId="933807396" sldId="277"/>
            <ac:graphicFrameMk id="6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8:40:40.196" v="973" actId="20577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delSp modSp add modNotes modNotesTx">
        <pc:chgData name="Darmanin Roberta at MEAE" userId="de39abe8-54fc-4537-b7d1-e59c8db67af4" providerId="ADAL" clId="{F7FD9FCA-FF9D-4592-8AAA-5FF0C88AF9A7}" dt="2018-11-21T09:57:11.531" v="2770" actId="13926"/>
        <pc:sldMkLst>
          <pc:docMk/>
          <pc:sldMk cId="2748752500" sldId="278"/>
        </pc:sldMkLst>
        <pc:graphicFrameChg chg="del">
          <ac:chgData name="Darmanin Roberta at MEAE" userId="de39abe8-54fc-4537-b7d1-e59c8db67af4" providerId="ADAL" clId="{F7FD9FCA-FF9D-4592-8AAA-5FF0C88AF9A7}" dt="2018-11-21T08:00:32.815" v="715" actId="13926"/>
          <ac:graphicFrameMkLst>
            <pc:docMk/>
            <pc:sldMk cId="2748752500" sldId="278"/>
            <ac:graphicFrameMk id="8" creationId="{00000000-0000-0000-0000-000000000000}"/>
          </ac:graphicFrameMkLst>
        </pc:graphicFrameChg>
        <pc:graphicFrameChg chg="mod modGraphic">
          <ac:chgData name="Darmanin Roberta at MEAE" userId="de39abe8-54fc-4537-b7d1-e59c8db67af4" providerId="ADAL" clId="{F7FD9FCA-FF9D-4592-8AAA-5FF0C88AF9A7}" dt="2018-11-21T09:57:11.531" v="2770" actId="13926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  <pc:sldChg chg="delSp modSp add">
        <pc:chgData name="Darmanin Roberta at MEAE" userId="de39abe8-54fc-4537-b7d1-e59c8db67af4" providerId="ADAL" clId="{F7FD9FCA-FF9D-4592-8AAA-5FF0C88AF9A7}" dt="2018-11-21T09:10:20.256" v="2115" actId="1076"/>
        <pc:sldMkLst>
          <pc:docMk/>
          <pc:sldMk cId="2626088532" sldId="279"/>
        </pc:sldMkLst>
        <pc:spChg chg="mod">
          <ac:chgData name="Darmanin Roberta at MEAE" userId="de39abe8-54fc-4537-b7d1-e59c8db67af4" providerId="ADAL" clId="{F7FD9FCA-FF9D-4592-8AAA-5FF0C88AF9A7}" dt="2018-11-21T09:10:17.922" v="2114" actId="1076"/>
          <ac:spMkLst>
            <pc:docMk/>
            <pc:sldMk cId="2626088532" sldId="279"/>
            <ac:spMk id="5" creationId="{00000000-0000-0000-0000-000000000000}"/>
          </ac:spMkLst>
        </pc:spChg>
        <pc:spChg chg="mod">
          <ac:chgData name="Darmanin Roberta at MEAE" userId="de39abe8-54fc-4537-b7d1-e59c8db67af4" providerId="ADAL" clId="{F7FD9FCA-FF9D-4592-8AAA-5FF0C88AF9A7}" dt="2018-11-21T09:10:20.256" v="2115" actId="1076"/>
          <ac:spMkLst>
            <pc:docMk/>
            <pc:sldMk cId="2626088532" sldId="279"/>
            <ac:spMk id="7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9:10:10.018" v="2112" actId="14100"/>
          <ac:graphicFrameMkLst>
            <pc:docMk/>
            <pc:sldMk cId="2626088532" sldId="279"/>
            <ac:graphicFrameMk id="8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9:05:35.985" v="2020" actId="1076"/>
          <ac:graphicFrameMkLst>
            <pc:docMk/>
            <pc:sldMk cId="2626088532" sldId="279"/>
            <ac:graphicFrameMk id="9" creationId="{00000000-0000-0000-0000-000000000000}"/>
          </ac:graphicFrameMkLst>
        </pc:graphicFrameChg>
      </pc:sldChg>
      <pc:sldChg chg="delSp modSp add">
        <pc:chgData name="Darmanin Roberta at MEAE" userId="de39abe8-54fc-4537-b7d1-e59c8db67af4" providerId="ADAL" clId="{F7FD9FCA-FF9D-4592-8AAA-5FF0C88AF9A7}" dt="2018-11-21T09:42:08.338" v="2680" actId="6549"/>
        <pc:sldMkLst>
          <pc:docMk/>
          <pc:sldMk cId="1477003612" sldId="280"/>
        </pc:sldMkLst>
        <pc:spChg chg="mod">
          <ac:chgData name="Darmanin Roberta at MEAE" userId="de39abe8-54fc-4537-b7d1-e59c8db67af4" providerId="ADAL" clId="{F7FD9FCA-FF9D-4592-8AAA-5FF0C88AF9A7}" dt="2018-11-21T09:38:40.428" v="2477" actId="14100"/>
          <ac:spMkLst>
            <pc:docMk/>
            <pc:sldMk cId="1477003612" sldId="280"/>
            <ac:spMk id="5" creationId="{00000000-0000-0000-0000-000000000000}"/>
          </ac:spMkLst>
        </pc:spChg>
        <pc:graphicFrameChg chg="mod modGraphic">
          <ac:chgData name="Darmanin Roberta at MEAE" userId="de39abe8-54fc-4537-b7d1-e59c8db67af4" providerId="ADAL" clId="{F7FD9FCA-FF9D-4592-8AAA-5FF0C88AF9A7}" dt="2018-11-21T09:42:08.338" v="2680" actId="6549"/>
          <ac:graphicFrameMkLst>
            <pc:docMk/>
            <pc:sldMk cId="1477003612" sldId="280"/>
            <ac:graphicFrameMk id="6" creationId="{00000000-0000-0000-0000-000000000000}"/>
          </ac:graphicFrameMkLst>
        </pc:graphicFrameChg>
        <pc:graphicFrameChg chg="del">
          <ac:chgData name="Darmanin Roberta at MEAE" userId="de39abe8-54fc-4537-b7d1-e59c8db67af4" providerId="ADAL" clId="{F7FD9FCA-FF9D-4592-8AAA-5FF0C88AF9A7}" dt="2018-11-21T09:41:11.351" v="2602" actId="6549"/>
          <ac:graphicFrameMkLst>
            <pc:docMk/>
            <pc:sldMk cId="1477003612" sldId="280"/>
            <ac:graphicFrameMk id="9" creationId="{00000000-0000-0000-0000-000000000000}"/>
          </ac:graphicFrameMkLst>
        </pc:graphicFrameChg>
      </pc:sldChg>
    </pc:docChg>
  </pc:docChgLst>
  <pc:docChgLst>
    <pc:chgData name="Grech Daniela at MEAE" userId="0abb58e5-9cda-4356-a742-bb2ab4c7e531" providerId="ADAL" clId="{053E1801-6B88-437C-B4C9-D3E2A892E119}"/>
    <pc:docChg chg="undo custSel modSld">
      <pc:chgData name="Grech Daniela at MEAE" userId="0abb58e5-9cda-4356-a742-bb2ab4c7e531" providerId="ADAL" clId="{053E1801-6B88-437C-B4C9-D3E2A892E119}" dt="2018-11-22T15:59:51.843" v="4647" actId="123"/>
      <pc:docMkLst>
        <pc:docMk/>
      </pc:docMkLst>
      <pc:sldChg chg="modSp">
        <pc:chgData name="Grech Daniela at MEAE" userId="0abb58e5-9cda-4356-a742-bb2ab4c7e531" providerId="ADAL" clId="{053E1801-6B88-437C-B4C9-D3E2A892E119}" dt="2018-11-22T12:53:50.605" v="393" actId="20577"/>
        <pc:sldMkLst>
          <pc:docMk/>
          <pc:sldMk cId="433599282" sldId="258"/>
        </pc:sldMkLst>
        <pc:spChg chg="mod">
          <ac:chgData name="Grech Daniela at MEAE" userId="0abb58e5-9cda-4356-a742-bb2ab4c7e531" providerId="ADAL" clId="{053E1801-6B88-437C-B4C9-D3E2A892E119}" dt="2018-11-22T12:53:50.605" v="393" actId="20577"/>
          <ac:spMkLst>
            <pc:docMk/>
            <pc:sldMk cId="433599282" sldId="258"/>
            <ac:spMk id="3" creationId="{00000000-0000-0000-0000-000000000000}"/>
          </ac:spMkLst>
        </pc:spChg>
      </pc:sldChg>
      <pc:sldChg chg="modSp">
        <pc:chgData name="Grech Daniela at MEAE" userId="0abb58e5-9cda-4356-a742-bb2ab4c7e531" providerId="ADAL" clId="{053E1801-6B88-437C-B4C9-D3E2A892E119}" dt="2018-11-22T13:42:39.302" v="1900" actId="108"/>
        <pc:sldMkLst>
          <pc:docMk/>
          <pc:sldMk cId="3883274704" sldId="259"/>
        </pc:sldMkLst>
        <pc:spChg chg="mod">
          <ac:chgData name="Grech Daniela at MEAE" userId="0abb58e5-9cda-4356-a742-bb2ab4c7e531" providerId="ADAL" clId="{053E1801-6B88-437C-B4C9-D3E2A892E119}" dt="2018-11-22T13:05:03.954" v="604" actId="14100"/>
          <ac:spMkLst>
            <pc:docMk/>
            <pc:sldMk cId="3883274704" sldId="259"/>
            <ac:spMk id="3" creationId="{1932300A-83B2-4F33-B546-3772F9BE19AB}"/>
          </ac:spMkLst>
        </pc:spChg>
        <pc:spChg chg="mod">
          <ac:chgData name="Grech Daniela at MEAE" userId="0abb58e5-9cda-4356-a742-bb2ab4c7e531" providerId="ADAL" clId="{053E1801-6B88-437C-B4C9-D3E2A892E119}" dt="2018-11-22T13:42:39.302" v="1900" actId="108"/>
          <ac:spMkLst>
            <pc:docMk/>
            <pc:sldMk cId="3883274704" sldId="259"/>
            <ac:spMk id="4" creationId="{DDDD95BD-985C-4E27-8918-FD9DFC44CD81}"/>
          </ac:spMkLst>
        </pc:spChg>
        <pc:graphicFrameChg chg="modGraphic">
          <ac:chgData name="Grech Daniela at MEAE" userId="0abb58e5-9cda-4356-a742-bb2ab4c7e531" providerId="ADAL" clId="{053E1801-6B88-437C-B4C9-D3E2A892E119}" dt="2018-11-22T13:07:57.156" v="689" actId="20577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  <pc:sldChg chg="modSp addCm modCm modNotesTx">
        <pc:chgData name="Grech Daniela at MEAE" userId="0abb58e5-9cda-4356-a742-bb2ab4c7e531" providerId="ADAL" clId="{053E1801-6B88-437C-B4C9-D3E2A892E119}" dt="2018-11-22T13:19:56.916" v="1338" actId="108"/>
        <pc:sldMkLst>
          <pc:docMk/>
          <pc:sldMk cId="3410692059" sldId="260"/>
        </pc:sldMkLst>
        <pc:spChg chg="mod">
          <ac:chgData name="Grech Daniela at MEAE" userId="0abb58e5-9cda-4356-a742-bb2ab4c7e531" providerId="ADAL" clId="{053E1801-6B88-437C-B4C9-D3E2A892E119}" dt="2018-11-22T13:04:53.416" v="602" actId="14100"/>
          <ac:spMkLst>
            <pc:docMk/>
            <pc:sldMk cId="3410692059" sldId="260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3:19:56.916" v="1338" actId="108"/>
          <ac:spMkLst>
            <pc:docMk/>
            <pc:sldMk cId="3410692059" sldId="260"/>
            <ac:spMk id="4" creationId="{D4DF4FC1-DA89-4952-B0A2-3CABA90AC453}"/>
          </ac:spMkLst>
        </pc:spChg>
        <pc:graphicFrameChg chg="mod modGraphic">
          <ac:chgData name="Grech Daniela at MEAE" userId="0abb58e5-9cda-4356-a742-bb2ab4c7e531" providerId="ADAL" clId="{053E1801-6B88-437C-B4C9-D3E2A892E119}" dt="2018-11-22T13:19:32.105" v="1335" actId="14100"/>
          <ac:graphicFrameMkLst>
            <pc:docMk/>
            <pc:sldMk cId="3410692059" sldId="260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3:24:00.042" v="1468" actId="12"/>
        <pc:sldMkLst>
          <pc:docMk/>
          <pc:sldMk cId="3533701821" sldId="261"/>
        </pc:sldMkLst>
        <pc:spChg chg="mod">
          <ac:chgData name="Grech Daniela at MEAE" userId="0abb58e5-9cda-4356-a742-bb2ab4c7e531" providerId="ADAL" clId="{053E1801-6B88-437C-B4C9-D3E2A892E119}" dt="2018-11-22T13:11:33.269" v="910" actId="1076"/>
          <ac:spMkLst>
            <pc:docMk/>
            <pc:sldMk cId="3533701821" sldId="261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3:24:00.042" v="1468" actId="12"/>
          <ac:spMkLst>
            <pc:docMk/>
            <pc:sldMk cId="3533701821" sldId="261"/>
            <ac:spMk id="3" creationId="{7FA130F7-8D88-4B27-A9DA-B87CFF42694E}"/>
          </ac:spMkLst>
        </pc:spChg>
        <pc:graphicFrameChg chg="mod">
          <ac:chgData name="Grech Daniela at MEAE" userId="0abb58e5-9cda-4356-a742-bb2ab4c7e531" providerId="ADAL" clId="{053E1801-6B88-437C-B4C9-D3E2A892E119}" dt="2018-11-22T13:11:37.714" v="911" actId="1076"/>
          <ac:graphicFrameMkLst>
            <pc:docMk/>
            <pc:sldMk cId="3533701821" sldId="261"/>
            <ac:graphicFrameMk id="4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3:48:52.244" v="2022" actId="20577"/>
        <pc:sldMkLst>
          <pc:docMk/>
          <pc:sldMk cId="1809884136" sldId="262"/>
        </pc:sldMkLst>
        <pc:spChg chg="mod">
          <ac:chgData name="Grech Daniela at MEAE" userId="0abb58e5-9cda-4356-a742-bb2ab4c7e531" providerId="ADAL" clId="{053E1801-6B88-437C-B4C9-D3E2A892E119}" dt="2018-11-22T13:36:27.516" v="1749" actId="20577"/>
          <ac:spMkLst>
            <pc:docMk/>
            <pc:sldMk cId="1809884136" sldId="262"/>
            <ac:spMk id="4" creationId="{BE3885BB-F8E5-4D64-B446-60A3218726F6}"/>
          </ac:spMkLst>
        </pc:spChg>
        <pc:spChg chg="mod">
          <ac:chgData name="Grech Daniela at MEAE" userId="0abb58e5-9cda-4356-a742-bb2ab4c7e531" providerId="ADAL" clId="{053E1801-6B88-437C-B4C9-D3E2A892E119}" dt="2018-11-22T13:27:25.047" v="1620" actId="1076"/>
          <ac:spMkLst>
            <pc:docMk/>
            <pc:sldMk cId="1809884136" sldId="262"/>
            <ac:spMk id="8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3:48:52.244" v="2022" actId="20577"/>
          <ac:graphicFrameMkLst>
            <pc:docMk/>
            <pc:sldMk cId="1809884136" sldId="262"/>
            <ac:graphicFrameMk id="6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02:30.363" v="2191" actId="207"/>
        <pc:sldMkLst>
          <pc:docMk/>
          <pc:sldMk cId="1532030376" sldId="263"/>
        </pc:sldMkLst>
        <pc:spChg chg="mod">
          <ac:chgData name="Grech Daniela at MEAE" userId="0abb58e5-9cda-4356-a742-bb2ab4c7e531" providerId="ADAL" clId="{053E1801-6B88-437C-B4C9-D3E2A892E119}" dt="2018-11-22T14:02:08.729" v="2190" actId="20577"/>
          <ac:spMkLst>
            <pc:docMk/>
            <pc:sldMk cId="1532030376" sldId="263"/>
            <ac:spMk id="2" creationId="{FE5B8CB1-4ED7-4D91-9618-9AC77E925BCA}"/>
          </ac:spMkLst>
        </pc:spChg>
        <pc:spChg chg="mod">
          <ac:chgData name="Grech Daniela at MEAE" userId="0abb58e5-9cda-4356-a742-bb2ab4c7e531" providerId="ADAL" clId="{053E1801-6B88-437C-B4C9-D3E2A892E119}" dt="2018-11-22T13:47:16.084" v="2001" actId="1076"/>
          <ac:spMkLst>
            <pc:docMk/>
            <pc:sldMk cId="1532030376" sldId="263"/>
            <ac:spMk id="6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4:02:30.363" v="2191" actId="207"/>
          <ac:graphicFrameMkLst>
            <pc:docMk/>
            <pc:sldMk cId="1532030376" sldId="263"/>
            <ac:graphicFrameMk id="3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6:37.290" v="2433" actId="20577"/>
        <pc:sldMkLst>
          <pc:docMk/>
          <pc:sldMk cId="2926008863" sldId="264"/>
        </pc:sldMkLst>
        <pc:spChg chg="mod">
          <ac:chgData name="Grech Daniela at MEAE" userId="0abb58e5-9cda-4356-a742-bb2ab4c7e531" providerId="ADAL" clId="{053E1801-6B88-437C-B4C9-D3E2A892E119}" dt="2018-11-22T14:51:08.517" v="2235" actId="113"/>
          <ac:spMkLst>
            <pc:docMk/>
            <pc:sldMk cId="2926008863" sldId="264"/>
            <ac:spMk id="2" creationId="{AD5E3723-16A3-4163-86A3-A58C87B60605}"/>
          </ac:spMkLst>
        </pc:spChg>
        <pc:spChg chg="mod">
          <ac:chgData name="Grech Daniela at MEAE" userId="0abb58e5-9cda-4356-a742-bb2ab4c7e531" providerId="ADAL" clId="{053E1801-6B88-437C-B4C9-D3E2A892E119}" dt="2018-11-22T14:51:15.168" v="2236" actId="1076"/>
          <ac:spMkLst>
            <pc:docMk/>
            <pc:sldMk cId="2926008863" sldId="264"/>
            <ac:spMk id="6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4:56:37.290" v="2433" actId="20577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3:29.434" v="2285" actId="123"/>
        <pc:sldMkLst>
          <pc:docMk/>
          <pc:sldMk cId="849885949" sldId="265"/>
        </pc:sldMkLst>
        <pc:spChg chg="mod">
          <ac:chgData name="Grech Daniela at MEAE" userId="0abb58e5-9cda-4356-a742-bb2ab4c7e531" providerId="ADAL" clId="{053E1801-6B88-437C-B4C9-D3E2A892E119}" dt="2018-11-22T14:51:55.103" v="2267" actId="1076"/>
          <ac:spMkLst>
            <pc:docMk/>
            <pc:sldMk cId="849885949" sldId="265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4:53:29.434" v="2285" actId="123"/>
          <ac:spMkLst>
            <pc:docMk/>
            <pc:sldMk cId="849885949" sldId="265"/>
            <ac:spMk id="5" creationId="{C5DA1D27-96D6-4CC9-95B6-D9E6199BF310}"/>
          </ac:spMkLst>
        </pc:spChg>
        <pc:graphicFrameChg chg="mod modGraphic">
          <ac:chgData name="Grech Daniela at MEAE" userId="0abb58e5-9cda-4356-a742-bb2ab4c7e531" providerId="ADAL" clId="{053E1801-6B88-437C-B4C9-D3E2A892E119}" dt="2018-11-22T14:52:43.751" v="2274" actId="6549"/>
          <ac:graphicFrameMkLst>
            <pc:docMk/>
            <pc:sldMk cId="849885949" sldId="265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6:22.548" v="2422" actId="20577"/>
        <pc:sldMkLst>
          <pc:docMk/>
          <pc:sldMk cId="2193466077" sldId="266"/>
        </pc:sldMkLst>
        <pc:spChg chg="mod">
          <ac:chgData name="Grech Daniela at MEAE" userId="0abb58e5-9cda-4356-a742-bb2ab4c7e531" providerId="ADAL" clId="{053E1801-6B88-437C-B4C9-D3E2A892E119}" dt="2018-11-22T14:54:16.700" v="2349" actId="1076"/>
          <ac:spMkLst>
            <pc:docMk/>
            <pc:sldMk cId="2193466077" sldId="266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4:55:35.845" v="2399" actId="20577"/>
          <ac:spMkLst>
            <pc:docMk/>
            <pc:sldMk cId="2193466077" sldId="266"/>
            <ac:spMk id="4" creationId="{A6A99EDE-E3D8-4CAC-BF3F-B2751928239B}"/>
          </ac:spMkLst>
        </pc:spChg>
        <pc:graphicFrameChg chg="mod modGraphic">
          <ac:chgData name="Grech Daniela at MEAE" userId="0abb58e5-9cda-4356-a742-bb2ab4c7e531" providerId="ADAL" clId="{053E1801-6B88-437C-B4C9-D3E2A892E119}" dt="2018-11-22T14:56:22.548" v="2422" actId="20577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04:32.739" v="2604" actId="1076"/>
        <pc:sldMkLst>
          <pc:docMk/>
          <pc:sldMk cId="262296472" sldId="267"/>
        </pc:sldMkLst>
        <pc:spChg chg="mod">
          <ac:chgData name="Grech Daniela at MEAE" userId="0abb58e5-9cda-4356-a742-bb2ab4c7e531" providerId="ADAL" clId="{053E1801-6B88-437C-B4C9-D3E2A892E119}" dt="2018-11-22T15:04:32.739" v="2604" actId="1076"/>
          <ac:spMkLst>
            <pc:docMk/>
            <pc:sldMk cId="262296472" sldId="267"/>
            <ac:spMk id="3" creationId="{3090873B-A880-443E-B830-F82A8E2D40D9}"/>
          </ac:spMkLst>
        </pc:spChg>
        <pc:spChg chg="mod">
          <ac:chgData name="Grech Daniela at MEAE" userId="0abb58e5-9cda-4356-a742-bb2ab4c7e531" providerId="ADAL" clId="{053E1801-6B88-437C-B4C9-D3E2A892E119}" dt="2018-11-22T14:57:56.389" v="2492" actId="1076"/>
          <ac:spMkLst>
            <pc:docMk/>
            <pc:sldMk cId="262296472" sldId="267"/>
            <ac:spMk id="7" creationId="{00000000-0000-0000-0000-000000000000}"/>
          </ac:spMkLst>
        </pc:spChg>
        <pc:graphicFrameChg chg="mod">
          <ac:chgData name="Grech Daniela at MEAE" userId="0abb58e5-9cda-4356-a742-bb2ab4c7e531" providerId="ADAL" clId="{053E1801-6B88-437C-B4C9-D3E2A892E119}" dt="2018-11-22T14:58:02.070" v="2493" actId="1076"/>
          <ac:graphicFrameMkLst>
            <pc:docMk/>
            <pc:sldMk cId="262296472" sldId="267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32:41.880" v="3889" actId="1076"/>
        <pc:sldMkLst>
          <pc:docMk/>
          <pc:sldMk cId="2454634615" sldId="268"/>
        </pc:sldMkLst>
        <pc:spChg chg="mod">
          <ac:chgData name="Grech Daniela at MEAE" userId="0abb58e5-9cda-4356-a742-bb2ab4c7e531" providerId="ADAL" clId="{053E1801-6B88-437C-B4C9-D3E2A892E119}" dt="2018-11-22T15:26:29.993" v="3409" actId="207"/>
          <ac:spMkLst>
            <pc:docMk/>
            <pc:sldMk cId="2454634615" sldId="268"/>
            <ac:spMk id="2" creationId="{DDF6473A-111C-485D-98F6-F6C1BD540CCA}"/>
          </ac:spMkLst>
        </pc:spChg>
        <pc:spChg chg="mod">
          <ac:chgData name="Grech Daniela at MEAE" userId="0abb58e5-9cda-4356-a742-bb2ab4c7e531" providerId="ADAL" clId="{053E1801-6B88-437C-B4C9-D3E2A892E119}" dt="2018-11-22T15:05:27.785" v="2646" actId="1076"/>
          <ac:spMkLst>
            <pc:docMk/>
            <pc:sldMk cId="2454634615" sldId="268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32:41.880" v="3889" actId="1076"/>
          <ac:graphicFrameMkLst>
            <pc:docMk/>
            <pc:sldMk cId="2454634615" sldId="268"/>
            <ac:graphicFrameMk id="6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42:27.636" v="4055" actId="20577"/>
        <pc:sldMkLst>
          <pc:docMk/>
          <pc:sldMk cId="1248452710" sldId="269"/>
        </pc:sldMkLst>
        <pc:spChg chg="mod">
          <ac:chgData name="Grech Daniela at MEAE" userId="0abb58e5-9cda-4356-a742-bb2ab4c7e531" providerId="ADAL" clId="{053E1801-6B88-437C-B4C9-D3E2A892E119}" dt="2018-11-22T15:31:46.034" v="3878" actId="123"/>
          <ac:spMkLst>
            <pc:docMk/>
            <pc:sldMk cId="1248452710" sldId="269"/>
            <ac:spMk id="4" creationId="{63A8E5C5-1E36-4CD4-B79C-7BD84FD0DDCA}"/>
          </ac:spMkLst>
        </pc:spChg>
        <pc:spChg chg="mod">
          <ac:chgData name="Grech Daniela at MEAE" userId="0abb58e5-9cda-4356-a742-bb2ab4c7e531" providerId="ADAL" clId="{053E1801-6B88-437C-B4C9-D3E2A892E119}" dt="2018-11-22T15:42:27.636" v="4055" actId="20577"/>
          <ac:spMkLst>
            <pc:docMk/>
            <pc:sldMk cId="1248452710" sldId="269"/>
            <ac:spMk id="7" creationId="{00000000-0000-0000-0000-000000000000}"/>
          </ac:spMkLst>
        </pc:spChg>
        <pc:graphicFrameChg chg="modGraphic">
          <ac:chgData name="Grech Daniela at MEAE" userId="0abb58e5-9cda-4356-a742-bb2ab4c7e531" providerId="ADAL" clId="{053E1801-6B88-437C-B4C9-D3E2A892E119}" dt="2018-11-22T15:31:40.678" v="3876" actId="14100"/>
          <ac:graphicFrameMkLst>
            <pc:docMk/>
            <pc:sldMk cId="1248452710" sldId="269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38:32.070" v="3982" actId="20577"/>
        <pc:sldMkLst>
          <pc:docMk/>
          <pc:sldMk cId="346879445" sldId="270"/>
        </pc:sldMkLst>
        <pc:spChg chg="mod">
          <ac:chgData name="Grech Daniela at MEAE" userId="0abb58e5-9cda-4356-a742-bb2ab4c7e531" providerId="ADAL" clId="{053E1801-6B88-437C-B4C9-D3E2A892E119}" dt="2018-11-22T15:38:07.674" v="3981" actId="20577"/>
          <ac:spMkLst>
            <pc:docMk/>
            <pc:sldMk cId="346879445" sldId="270"/>
            <ac:spMk id="2" creationId="{70C6D05A-A640-4C2F-996C-F2B1198C4A30}"/>
          </ac:spMkLst>
        </pc:spChg>
        <pc:spChg chg="mod">
          <ac:chgData name="Grech Daniela at MEAE" userId="0abb58e5-9cda-4356-a742-bb2ab4c7e531" providerId="ADAL" clId="{053E1801-6B88-437C-B4C9-D3E2A892E119}" dt="2018-11-22T15:33:55.549" v="3952" actId="1076"/>
          <ac:spMkLst>
            <pc:docMk/>
            <pc:sldMk cId="346879445" sldId="270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38:32.070" v="3982" actId="20577"/>
          <ac:graphicFrameMkLst>
            <pc:docMk/>
            <pc:sldMk cId="346879445" sldId="270"/>
            <ac:graphicFrameMk id="6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42:13.321" v="4054" actId="20577"/>
        <pc:sldMkLst>
          <pc:docMk/>
          <pc:sldMk cId="3854362470" sldId="271"/>
        </pc:sldMkLst>
        <pc:spChg chg="mod">
          <ac:chgData name="Grech Daniela at MEAE" userId="0abb58e5-9cda-4356-a742-bb2ab4c7e531" providerId="ADAL" clId="{053E1801-6B88-437C-B4C9-D3E2A892E119}" dt="2018-11-22T15:41:53.736" v="4020" actId="20577"/>
          <ac:spMkLst>
            <pc:docMk/>
            <pc:sldMk cId="3854362470" sldId="271"/>
            <ac:spMk id="3" creationId="{2BE21358-48FA-4C3C-B9E7-753762BB1658}"/>
          </ac:spMkLst>
        </pc:spChg>
        <pc:spChg chg="mod">
          <ac:chgData name="Grech Daniela at MEAE" userId="0abb58e5-9cda-4356-a742-bb2ab4c7e531" providerId="ADAL" clId="{053E1801-6B88-437C-B4C9-D3E2A892E119}" dt="2018-11-22T15:42:13.321" v="4054" actId="20577"/>
          <ac:spMkLst>
            <pc:docMk/>
            <pc:sldMk cId="3854362470" sldId="271"/>
            <ac:spMk id="7" creationId="{00000000-0000-0000-0000-000000000000}"/>
          </ac:spMkLst>
        </pc:spChg>
        <pc:graphicFrameChg chg="modGraphic">
          <ac:chgData name="Grech Daniela at MEAE" userId="0abb58e5-9cda-4356-a742-bb2ab4c7e531" providerId="ADAL" clId="{053E1801-6B88-437C-B4C9-D3E2A892E119}" dt="2018-11-22T15:40:17.468" v="3989" actId="6549"/>
          <ac:graphicFrameMkLst>
            <pc:docMk/>
            <pc:sldMk cId="3854362470" sldId="271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50:50.278" v="4295" actId="12"/>
        <pc:sldMkLst>
          <pc:docMk/>
          <pc:sldMk cId="2333276588" sldId="272"/>
        </pc:sldMkLst>
        <pc:spChg chg="mod">
          <ac:chgData name="Grech Daniela at MEAE" userId="0abb58e5-9cda-4356-a742-bb2ab4c7e531" providerId="ADAL" clId="{053E1801-6B88-437C-B4C9-D3E2A892E119}" dt="2018-11-22T15:50:50.278" v="4295" actId="12"/>
          <ac:spMkLst>
            <pc:docMk/>
            <pc:sldMk cId="2333276588" sldId="272"/>
            <ac:spMk id="6" creationId="{519C817E-5326-4983-8512-B5A52559179F}"/>
          </ac:spMkLst>
        </pc:spChg>
        <pc:spChg chg="mod">
          <ac:chgData name="Grech Daniela at MEAE" userId="0abb58e5-9cda-4356-a742-bb2ab4c7e531" providerId="ADAL" clId="{053E1801-6B88-437C-B4C9-D3E2A892E119}" dt="2018-11-22T15:48:25.073" v="4204" actId="1076"/>
          <ac:spMkLst>
            <pc:docMk/>
            <pc:sldMk cId="2333276588" sldId="272"/>
            <ac:spMk id="7" creationId="{00000000-0000-0000-0000-000000000000}"/>
          </ac:spMkLst>
        </pc:spChg>
        <pc:graphicFrameChg chg="modGraphic">
          <ac:chgData name="Grech Daniela at MEAE" userId="0abb58e5-9cda-4356-a742-bb2ab4c7e531" providerId="ADAL" clId="{053E1801-6B88-437C-B4C9-D3E2A892E119}" dt="2018-11-22T15:49:19.207" v="4213" actId="6549"/>
          <ac:graphicFrameMkLst>
            <pc:docMk/>
            <pc:sldMk cId="2333276588" sldId="272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57:22.567" v="4458" actId="20577"/>
        <pc:sldMkLst>
          <pc:docMk/>
          <pc:sldMk cId="1626121317" sldId="273"/>
        </pc:sldMkLst>
        <pc:spChg chg="mod">
          <ac:chgData name="Grech Daniela at MEAE" userId="0abb58e5-9cda-4356-a742-bb2ab4c7e531" providerId="ADAL" clId="{053E1801-6B88-437C-B4C9-D3E2A892E119}" dt="2018-11-22T15:57:22.567" v="4458" actId="20577"/>
          <ac:spMkLst>
            <pc:docMk/>
            <pc:sldMk cId="1626121317" sldId="273"/>
            <ac:spMk id="3" creationId="{268DD48C-740B-4CA6-B2D5-D25A9DD9C838}"/>
          </ac:spMkLst>
        </pc:spChg>
        <pc:spChg chg="mod">
          <ac:chgData name="Grech Daniela at MEAE" userId="0abb58e5-9cda-4356-a742-bb2ab4c7e531" providerId="ADAL" clId="{053E1801-6B88-437C-B4C9-D3E2A892E119}" dt="2018-11-22T15:51:20.281" v="4339" actId="1076"/>
          <ac:spMkLst>
            <pc:docMk/>
            <pc:sldMk cId="1626121317" sldId="273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52:23.410" v="4377" actId="14100"/>
          <ac:graphicFrameMkLst>
            <pc:docMk/>
            <pc:sldMk cId="1626121317" sldId="273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58:41.485" v="4578" actId="123"/>
        <pc:sldMkLst>
          <pc:docMk/>
          <pc:sldMk cId="2597954480" sldId="274"/>
        </pc:sldMkLst>
        <pc:spChg chg="mod">
          <ac:chgData name="Grech Daniela at MEAE" userId="0abb58e5-9cda-4356-a742-bb2ab4c7e531" providerId="ADAL" clId="{053E1801-6B88-437C-B4C9-D3E2A892E119}" dt="2018-11-22T15:58:41.485" v="4578" actId="123"/>
          <ac:spMkLst>
            <pc:docMk/>
            <pc:sldMk cId="2597954480" sldId="274"/>
            <ac:spMk id="3" creationId="{F5600EEC-3DE6-486B-AFC6-B88E272CF0BA}"/>
          </ac:spMkLst>
        </pc:spChg>
        <pc:spChg chg="mod">
          <ac:chgData name="Grech Daniela at MEAE" userId="0abb58e5-9cda-4356-a742-bb2ab4c7e531" providerId="ADAL" clId="{053E1801-6B88-437C-B4C9-D3E2A892E119}" dt="2018-11-22T15:57:50.144" v="4493" actId="1076"/>
          <ac:spMkLst>
            <pc:docMk/>
            <pc:sldMk cId="2597954480" sldId="274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57:56.436" v="4495" actId="14734"/>
          <ac:graphicFrameMkLst>
            <pc:docMk/>
            <pc:sldMk cId="2597954480" sldId="274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7:34.238" v="2475" actId="20577"/>
        <pc:sldMkLst>
          <pc:docMk/>
          <pc:sldMk cId="2216688828" sldId="275"/>
        </pc:sldMkLst>
        <pc:spChg chg="mod">
          <ac:chgData name="Grech Daniela at MEAE" userId="0abb58e5-9cda-4356-a742-bb2ab4c7e531" providerId="ADAL" clId="{053E1801-6B88-437C-B4C9-D3E2A892E119}" dt="2018-11-22T13:05:09.900" v="605" actId="14100"/>
          <ac:spMkLst>
            <pc:docMk/>
            <pc:sldMk cId="2216688828" sldId="275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3:43:05.399" v="1904" actId="20577"/>
          <ac:spMkLst>
            <pc:docMk/>
            <pc:sldMk cId="2216688828" sldId="275"/>
            <ac:spMk id="3" creationId="{D872212F-ABC3-425A-9D73-A83F89D3A221}"/>
          </ac:spMkLst>
        </pc:spChg>
        <pc:graphicFrameChg chg="mod modGraphic">
          <ac:chgData name="Grech Daniela at MEAE" userId="0abb58e5-9cda-4356-a742-bb2ab4c7e531" providerId="ADAL" clId="{053E1801-6B88-437C-B4C9-D3E2A892E119}" dt="2018-11-22T14:57:34.238" v="2475" actId="20577"/>
          <ac:graphicFrameMkLst>
            <pc:docMk/>
            <pc:sldMk cId="2216688828" sldId="275"/>
            <ac:graphicFrameMk id="4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7:21.014" v="2460" actId="20577"/>
        <pc:sldMkLst>
          <pc:docMk/>
          <pc:sldMk cId="3672539298" sldId="276"/>
        </pc:sldMkLst>
        <pc:spChg chg="mod">
          <ac:chgData name="Grech Daniela at MEAE" userId="0abb58e5-9cda-4356-a742-bb2ab4c7e531" providerId="ADAL" clId="{053E1801-6B88-437C-B4C9-D3E2A892E119}" dt="2018-11-22T13:06:07.541" v="660" actId="14100"/>
          <ac:spMkLst>
            <pc:docMk/>
            <pc:sldMk cId="3672539298" sldId="276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3:39:46.069" v="1782" actId="20577"/>
          <ac:spMkLst>
            <pc:docMk/>
            <pc:sldMk cId="3672539298" sldId="276"/>
            <ac:spMk id="4" creationId="{6A578650-932D-45D2-84F1-3AC7EADBF238}"/>
          </ac:spMkLst>
        </pc:spChg>
        <pc:graphicFrameChg chg="mod modGraphic">
          <ac:chgData name="Grech Daniela at MEAE" userId="0abb58e5-9cda-4356-a742-bb2ab4c7e531" providerId="ADAL" clId="{053E1801-6B88-437C-B4C9-D3E2A892E119}" dt="2018-11-22T14:57:21.014" v="2460" actId="20577"/>
          <ac:graphicFrameMkLst>
            <pc:docMk/>
            <pc:sldMk cId="3672539298" sldId="276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6:52.974" v="2442" actId="20577"/>
        <pc:sldMkLst>
          <pc:docMk/>
          <pc:sldMk cId="933807396" sldId="277"/>
        </pc:sldMkLst>
        <pc:spChg chg="mod">
          <ac:chgData name="Grech Daniela at MEAE" userId="0abb58e5-9cda-4356-a742-bb2ab4c7e531" providerId="ADAL" clId="{053E1801-6B88-437C-B4C9-D3E2A892E119}" dt="2018-11-22T13:45:21.308" v="1908" actId="1076"/>
          <ac:spMkLst>
            <pc:docMk/>
            <pc:sldMk cId="933807396" sldId="277"/>
            <ac:spMk id="6" creationId="{503A258E-53BB-472A-860E-96B497A4029F}"/>
          </ac:spMkLst>
        </pc:spChg>
        <pc:spChg chg="mod">
          <ac:chgData name="Grech Daniela at MEAE" userId="0abb58e5-9cda-4356-a742-bb2ab4c7e531" providerId="ADAL" clId="{053E1801-6B88-437C-B4C9-D3E2A892E119}" dt="2018-11-22T13:46:21.219" v="1958" actId="1076"/>
          <ac:spMkLst>
            <pc:docMk/>
            <pc:sldMk cId="933807396" sldId="277"/>
            <ac:spMk id="8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4:56:52.974" v="2442" actId="20577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4:57:11.489" v="2451" actId="20577"/>
        <pc:sldMkLst>
          <pc:docMk/>
          <pc:sldMk cId="2748752500" sldId="278"/>
        </pc:sldMkLst>
        <pc:spChg chg="mod">
          <ac:chgData name="Grech Daniela at MEAE" userId="0abb58e5-9cda-4356-a742-bb2ab4c7e531" providerId="ADAL" clId="{053E1801-6B88-437C-B4C9-D3E2A892E119}" dt="2018-11-22T13:24:23.934" v="1514" actId="1076"/>
          <ac:spMkLst>
            <pc:docMk/>
            <pc:sldMk cId="2748752500" sldId="278"/>
            <ac:spMk id="2" creationId="{00000000-0000-0000-0000-000000000000}"/>
          </ac:spMkLst>
        </pc:spChg>
        <pc:spChg chg="mod">
          <ac:chgData name="Grech Daniela at MEAE" userId="0abb58e5-9cda-4356-a742-bb2ab4c7e531" providerId="ADAL" clId="{053E1801-6B88-437C-B4C9-D3E2A892E119}" dt="2018-11-22T13:43:48.609" v="1906" actId="1076"/>
          <ac:spMkLst>
            <pc:docMk/>
            <pc:sldMk cId="2748752500" sldId="278"/>
            <ac:spMk id="3" creationId="{7B5BCD47-C1FB-4B2B-8F1D-967C0FC50F94}"/>
          </ac:spMkLst>
        </pc:spChg>
        <pc:graphicFrameChg chg="mod modGraphic">
          <ac:chgData name="Grech Daniela at MEAE" userId="0abb58e5-9cda-4356-a742-bb2ab4c7e531" providerId="ADAL" clId="{053E1801-6B88-437C-B4C9-D3E2A892E119}" dt="2018-11-22T14:57:11.489" v="2451" actId="20577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51:39.077" v="4355" actId="20577"/>
        <pc:sldMkLst>
          <pc:docMk/>
          <pc:sldMk cId="2626088532" sldId="279"/>
        </pc:sldMkLst>
        <pc:spChg chg="mod">
          <ac:chgData name="Grech Daniela at MEAE" userId="0abb58e5-9cda-4356-a742-bb2ab4c7e531" providerId="ADAL" clId="{053E1801-6B88-437C-B4C9-D3E2A892E119}" dt="2018-11-22T15:48:03.179" v="4163" actId="20577"/>
          <ac:spMkLst>
            <pc:docMk/>
            <pc:sldMk cId="2626088532" sldId="279"/>
            <ac:spMk id="2" creationId="{4D7A07DC-A6A3-4E42-AE14-89CA38087200}"/>
          </ac:spMkLst>
        </pc:spChg>
        <pc:spChg chg="mod">
          <ac:chgData name="Grech Daniela at MEAE" userId="0abb58e5-9cda-4356-a742-bb2ab4c7e531" providerId="ADAL" clId="{053E1801-6B88-437C-B4C9-D3E2A892E119}" dt="2018-11-22T15:45:20.137" v="4099" actId="1076"/>
          <ac:spMkLst>
            <pc:docMk/>
            <pc:sldMk cId="2626088532" sldId="279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51:39.077" v="4355" actId="20577"/>
          <ac:graphicFrameMkLst>
            <pc:docMk/>
            <pc:sldMk cId="2626088532" sldId="279"/>
            <ac:graphicFrameMk id="8" creationId="{00000000-0000-0000-0000-000000000000}"/>
          </ac:graphicFrameMkLst>
        </pc:graphicFrameChg>
      </pc:sldChg>
      <pc:sldChg chg="modSp">
        <pc:chgData name="Grech Daniela at MEAE" userId="0abb58e5-9cda-4356-a742-bb2ab4c7e531" providerId="ADAL" clId="{053E1801-6B88-437C-B4C9-D3E2A892E119}" dt="2018-11-22T15:59:51.843" v="4647" actId="123"/>
        <pc:sldMkLst>
          <pc:docMk/>
          <pc:sldMk cId="1477003612" sldId="280"/>
        </pc:sldMkLst>
        <pc:spChg chg="mod">
          <ac:chgData name="Grech Daniela at MEAE" userId="0abb58e5-9cda-4356-a742-bb2ab4c7e531" providerId="ADAL" clId="{053E1801-6B88-437C-B4C9-D3E2A892E119}" dt="2018-11-22T15:59:51.843" v="4647" actId="123"/>
          <ac:spMkLst>
            <pc:docMk/>
            <pc:sldMk cId="1477003612" sldId="280"/>
            <ac:spMk id="2" creationId="{55A86D7D-B300-4B17-B0A1-F0F7FFEEC0ED}"/>
          </ac:spMkLst>
        </pc:spChg>
        <pc:spChg chg="mod">
          <ac:chgData name="Grech Daniela at MEAE" userId="0abb58e5-9cda-4356-a742-bb2ab4c7e531" providerId="ADAL" clId="{053E1801-6B88-437C-B4C9-D3E2A892E119}" dt="2018-11-22T15:59:07.977" v="4620" actId="1076"/>
          <ac:spMkLst>
            <pc:docMk/>
            <pc:sldMk cId="1477003612" sldId="280"/>
            <ac:spMk id="7" creationId="{00000000-0000-0000-0000-000000000000}"/>
          </ac:spMkLst>
        </pc:spChg>
        <pc:graphicFrameChg chg="mod modGraphic">
          <ac:chgData name="Grech Daniela at MEAE" userId="0abb58e5-9cda-4356-a742-bb2ab4c7e531" providerId="ADAL" clId="{053E1801-6B88-437C-B4C9-D3E2A892E119}" dt="2018-11-22T15:59:34.912" v="4641" actId="20577"/>
          <ac:graphicFrameMkLst>
            <pc:docMk/>
            <pc:sldMk cId="1477003612" sldId="280"/>
            <ac:graphicFrameMk id="6" creationId="{00000000-0000-0000-0000-000000000000}"/>
          </ac:graphicFrameMkLst>
        </pc:graphicFrameChg>
      </pc:sldChg>
    </pc:docChg>
  </pc:docChgLst>
  <pc:docChgLst>
    <pc:chgData name="Bugeja Mark Anthony at MEAE" userId="S::mark-anthony.bugeja@gov.mt::5bf0ff84-9cb8-4a9a-80af-ecab01361373" providerId="AD" clId="Web-{96026995-B8F0-434A-9E7A-3C5FAE1D9ECB}"/>
    <pc:docChg chg="modSld">
      <pc:chgData name="Bugeja Mark Anthony at MEAE" userId="S::mark-anthony.bugeja@gov.mt::5bf0ff84-9cb8-4a9a-80af-ecab01361373" providerId="AD" clId="Web-{96026995-B8F0-434A-9E7A-3C5FAE1D9ECB}" dt="2018-11-21T16:06:59.448" v="629" actId="20577"/>
      <pc:docMkLst>
        <pc:docMk/>
      </pc:docMkLst>
      <pc:sldChg chg="addSp delSp">
        <pc:chgData name="Bugeja Mark Anthony at MEAE" userId="S::mark-anthony.bugeja@gov.mt::5bf0ff84-9cb8-4a9a-80af-ecab01361373" providerId="AD" clId="Web-{96026995-B8F0-434A-9E7A-3C5FAE1D9ECB}" dt="2018-11-21T15:19:43.170" v="1" actId="20577"/>
        <pc:sldMkLst>
          <pc:docMk/>
          <pc:sldMk cId="1809884136" sldId="262"/>
        </pc:sldMkLst>
        <pc:spChg chg="add del">
          <ac:chgData name="Bugeja Mark Anthony at MEAE" userId="S::mark-anthony.bugeja@gov.mt::5bf0ff84-9cb8-4a9a-80af-ecab01361373" providerId="AD" clId="Web-{96026995-B8F0-434A-9E7A-3C5FAE1D9ECB}" dt="2018-11-21T15:19:43.170" v="1" actId="20577"/>
          <ac:spMkLst>
            <pc:docMk/>
            <pc:sldMk cId="1809884136" sldId="262"/>
            <ac:spMk id="2" creationId="{D22B9467-C701-48CD-812D-B4A62FBF6A94}"/>
          </ac:spMkLst>
        </pc:spChg>
      </pc:sldChg>
      <pc:sldChg chg="modSp">
        <pc:chgData name="Bugeja Mark Anthony at MEAE" userId="S::mark-anthony.bugeja@gov.mt::5bf0ff84-9cb8-4a9a-80af-ecab01361373" providerId="AD" clId="Web-{96026995-B8F0-434A-9E7A-3C5FAE1D9ECB}" dt="2018-11-21T15:28:06.121" v="38" actId="20577"/>
        <pc:sldMkLst>
          <pc:docMk/>
          <pc:sldMk cId="3854362470" sldId="271"/>
        </pc:sldMkLst>
        <pc:graphicFrameChg chg="mod modGraphic">
          <ac:chgData name="Bugeja Mark Anthony at MEAE" userId="S::mark-anthony.bugeja@gov.mt::5bf0ff84-9cb8-4a9a-80af-ecab01361373" providerId="AD" clId="Web-{96026995-B8F0-434A-9E7A-3C5FAE1D9ECB}" dt="2018-11-21T15:28:06.121" v="38" actId="20577"/>
          <ac:graphicFrameMkLst>
            <pc:docMk/>
            <pc:sldMk cId="3854362470" sldId="271"/>
            <ac:graphicFrameMk id="9" creationId="{00000000-0000-0000-0000-000000000000}"/>
          </ac:graphicFrameMkLst>
        </pc:graphicFrameChg>
      </pc:sldChg>
      <pc:sldChg chg="addSp modSp">
        <pc:chgData name="Bugeja Mark Anthony at MEAE" userId="S::mark-anthony.bugeja@gov.mt::5bf0ff84-9cb8-4a9a-80af-ecab01361373" providerId="AD" clId="Web-{96026995-B8F0-434A-9E7A-3C5FAE1D9ECB}" dt="2018-11-21T16:06:59.448" v="628" actId="20577"/>
        <pc:sldMkLst>
          <pc:docMk/>
          <pc:sldMk cId="933807396" sldId="277"/>
        </pc:sldMkLst>
        <pc:spChg chg="add mod">
          <ac:chgData name="Bugeja Mark Anthony at MEAE" userId="S::mark-anthony.bugeja@gov.mt::5bf0ff84-9cb8-4a9a-80af-ecab01361373" providerId="AD" clId="Web-{96026995-B8F0-434A-9E7A-3C5FAE1D9ECB}" dt="2018-11-21T16:06:59.448" v="628" actId="20577"/>
          <ac:spMkLst>
            <pc:docMk/>
            <pc:sldMk cId="933807396" sldId="277"/>
            <ac:spMk id="6" creationId="{503A258E-53BB-472A-860E-96B497A4029F}"/>
          </ac:spMkLst>
        </pc:spChg>
        <pc:graphicFrameChg chg="mod modGraphic">
          <ac:chgData name="Bugeja Mark Anthony at MEAE" userId="S::mark-anthony.bugeja@gov.mt::5bf0ff84-9cb8-4a9a-80af-ecab01361373" providerId="AD" clId="Web-{96026995-B8F0-434A-9E7A-3C5FAE1D9ECB}" dt="2018-11-21T15:21:14.420" v="13" actId="20577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addSp delSp modSp">
        <pc:chgData name="Bugeja Mark Anthony at MEAE" userId="S::mark-anthony.bugeja@gov.mt::5bf0ff84-9cb8-4a9a-80af-ecab01361373" providerId="AD" clId="Web-{96026995-B8F0-434A-9E7A-3C5FAE1D9ECB}" dt="2018-11-21T16:01:15.950" v="303" actId="20577"/>
        <pc:sldMkLst>
          <pc:docMk/>
          <pc:sldMk cId="2748752500" sldId="278"/>
        </pc:sldMkLst>
        <pc:spChg chg="add del mod">
          <ac:chgData name="Bugeja Mark Anthony at MEAE" userId="S::mark-anthony.bugeja@gov.mt::5bf0ff84-9cb8-4a9a-80af-ecab01361373" providerId="AD" clId="Web-{96026995-B8F0-434A-9E7A-3C5FAE1D9ECB}" dt="2018-11-21T16:01:15.950" v="303" actId="20577"/>
          <ac:spMkLst>
            <pc:docMk/>
            <pc:sldMk cId="2748752500" sldId="278"/>
            <ac:spMk id="3" creationId="{5F0BF950-B787-4207-966A-5B7837EC5B62}"/>
          </ac:spMkLst>
        </pc:spChg>
        <pc:graphicFrameChg chg="mod modGraphic">
          <ac:chgData name="Bugeja Mark Anthony at MEAE" userId="S::mark-anthony.bugeja@gov.mt::5bf0ff84-9cb8-4a9a-80af-ecab01361373" providerId="AD" clId="Web-{96026995-B8F0-434A-9E7A-3C5FAE1D9ECB}" dt="2018-11-21T16:01:04.825" v="302" actId="20577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  <pc:sldChg chg="addSp modSp">
        <pc:chgData name="Bugeja Mark Anthony at MEAE" userId="S::mark-anthony.bugeja@gov.mt::5bf0ff84-9cb8-4a9a-80af-ecab01361373" providerId="AD" clId="Web-{96026995-B8F0-434A-9E7A-3C5FAE1D9ECB}" dt="2018-11-21T15:54:13.126" v="245" actId="20577"/>
        <pc:sldMkLst>
          <pc:docMk/>
          <pc:sldMk cId="2626088532" sldId="279"/>
        </pc:sldMkLst>
        <pc:spChg chg="add mod">
          <ac:chgData name="Bugeja Mark Anthony at MEAE" userId="S::mark-anthony.bugeja@gov.mt::5bf0ff84-9cb8-4a9a-80af-ecab01361373" providerId="AD" clId="Web-{96026995-B8F0-434A-9E7A-3C5FAE1D9ECB}" dt="2018-11-21T15:54:13.126" v="245" actId="20577"/>
          <ac:spMkLst>
            <pc:docMk/>
            <pc:sldMk cId="2626088532" sldId="279"/>
            <ac:spMk id="2" creationId="{4D7A07DC-A6A3-4E42-AE14-89CA38087200}"/>
          </ac:spMkLst>
        </pc:spChg>
        <pc:graphicFrameChg chg="mod modGraphic">
          <ac:chgData name="Bugeja Mark Anthony at MEAE" userId="S::mark-anthony.bugeja@gov.mt::5bf0ff84-9cb8-4a9a-80af-ecab01361373" providerId="AD" clId="Web-{96026995-B8F0-434A-9E7A-3C5FAE1D9ECB}" dt="2018-11-21T15:26:58.293" v="32" actId="20577"/>
          <ac:graphicFrameMkLst>
            <pc:docMk/>
            <pc:sldMk cId="2626088532" sldId="279"/>
            <ac:graphicFrameMk id="8" creationId="{00000000-0000-0000-0000-000000000000}"/>
          </ac:graphicFrameMkLst>
        </pc:graphicFrameChg>
      </pc:sldChg>
    </pc:docChg>
  </pc:docChgLst>
  <pc:docChgLst>
    <pc:chgData name="Grech Daniela at MEAE" userId="S::daniela.grech@gov.mt::0abb58e5-9cda-4356-a742-bb2ab4c7e531" providerId="AD" clId="Web-{680BE5F5-A28A-4F60-9F31-79AADFB19C97}"/>
    <pc:docChg chg="modSld">
      <pc:chgData name="Grech Daniela at MEAE" userId="S::daniela.grech@gov.mt::0abb58e5-9cda-4356-a742-bb2ab4c7e531" providerId="AD" clId="Web-{680BE5F5-A28A-4F60-9F31-79AADFB19C97}" dt="2018-11-22T14:47:46.141" v="21" actId="1076"/>
      <pc:docMkLst>
        <pc:docMk/>
      </pc:docMkLst>
      <pc:sldChg chg="modSp">
        <pc:chgData name="Grech Daniela at MEAE" userId="S::daniela.grech@gov.mt::0abb58e5-9cda-4356-a742-bb2ab4c7e531" providerId="AD" clId="Web-{680BE5F5-A28A-4F60-9F31-79AADFB19C97}" dt="2018-11-22T14:47:46.141" v="21" actId="1076"/>
        <pc:sldMkLst>
          <pc:docMk/>
          <pc:sldMk cId="2926008863" sldId="264"/>
        </pc:sldMkLst>
        <pc:spChg chg="mod">
          <ac:chgData name="Grech Daniela at MEAE" userId="S::daniela.grech@gov.mt::0abb58e5-9cda-4356-a742-bb2ab4c7e531" providerId="AD" clId="Web-{680BE5F5-A28A-4F60-9F31-79AADFB19C97}" dt="2018-11-22T14:47:35.829" v="20" actId="1076"/>
          <ac:spMkLst>
            <pc:docMk/>
            <pc:sldMk cId="2926008863" sldId="264"/>
            <ac:spMk id="6" creationId="{00000000-0000-0000-0000-000000000000}"/>
          </ac:spMkLst>
        </pc:spChg>
        <pc:graphicFrameChg chg="mod modGraphic">
          <ac:chgData name="Grech Daniela at MEAE" userId="S::daniela.grech@gov.mt::0abb58e5-9cda-4356-a742-bb2ab4c7e531" providerId="AD" clId="Web-{680BE5F5-A28A-4F60-9F31-79AADFB19C97}" dt="2018-11-22T14:47:46.141" v="21" actId="1076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</pc:docChg>
  </pc:docChgLst>
  <pc:docChgLst>
    <pc:chgData name="Bugeja Mark Anthony at MEAE" userId="S::mark-anthony.bugeja@gov.mt::5bf0ff84-9cb8-4a9a-80af-ecab01361373" providerId="AD" clId="Web-{96FA57C4-ADF4-4828-BE17-AB4A77E99EE8}"/>
    <pc:docChg chg="modSld">
      <pc:chgData name="Bugeja Mark Anthony at MEAE" userId="S::mark-anthony.bugeja@gov.mt::5bf0ff84-9cb8-4a9a-80af-ecab01361373" providerId="AD" clId="Web-{96FA57C4-ADF4-4828-BE17-AB4A77E99EE8}" dt="2018-11-21T16:12:10.855" v="55" actId="20577"/>
      <pc:docMkLst>
        <pc:docMk/>
      </pc:docMkLst>
      <pc:sldChg chg="modSp">
        <pc:chgData name="Bugeja Mark Anthony at MEAE" userId="S::mark-anthony.bugeja@gov.mt::5bf0ff84-9cb8-4a9a-80af-ecab01361373" providerId="AD" clId="Web-{96FA57C4-ADF4-4828-BE17-AB4A77E99EE8}" dt="2018-11-21T16:12:10.855" v="54" actId="20577"/>
        <pc:sldMkLst>
          <pc:docMk/>
          <pc:sldMk cId="933807396" sldId="277"/>
        </pc:sldMkLst>
        <pc:spChg chg="mod">
          <ac:chgData name="Bugeja Mark Anthony at MEAE" userId="S::mark-anthony.bugeja@gov.mt::5bf0ff84-9cb8-4a9a-80af-ecab01361373" providerId="AD" clId="Web-{96FA57C4-ADF4-4828-BE17-AB4A77E99EE8}" dt="2018-11-21T16:12:10.855" v="54" actId="20577"/>
          <ac:spMkLst>
            <pc:docMk/>
            <pc:sldMk cId="933807396" sldId="277"/>
            <ac:spMk id="6" creationId="{503A258E-53BB-472A-860E-96B497A4029F}"/>
          </ac:spMkLst>
        </pc:spChg>
      </pc:sldChg>
    </pc:docChg>
  </pc:docChgLst>
  <pc:docChgLst>
    <pc:chgData name="Formosa Alexander at MEAE" userId="371e3a7c-8248-41d6-a0ef-9818bfeb6569" providerId="ADAL" clId="{20FA14C8-B485-43D3-ADAE-DF9969CFFE3D}"/>
    <pc:docChg chg="undo custSel modSld">
      <pc:chgData name="Formosa Alexander at MEAE" userId="371e3a7c-8248-41d6-a0ef-9818bfeb6569" providerId="ADAL" clId="{20FA14C8-B485-43D3-ADAE-DF9969CFFE3D}" dt="2018-11-21T19:47:53.009" v="5837" actId="14100"/>
      <pc:docMkLst>
        <pc:docMk/>
      </pc:docMkLst>
      <pc:sldChg chg="addSp delSp modSp">
        <pc:chgData name="Formosa Alexander at MEAE" userId="371e3a7c-8248-41d6-a0ef-9818bfeb6569" providerId="ADAL" clId="{20FA14C8-B485-43D3-ADAE-DF9969CFFE3D}" dt="2018-11-21T19:05:41.541" v="3758" actId="108"/>
        <pc:sldMkLst>
          <pc:docMk/>
          <pc:sldMk cId="3883274704" sldId="259"/>
        </pc:sldMkLst>
        <pc:spChg chg="del">
          <ac:chgData name="Formosa Alexander at MEAE" userId="371e3a7c-8248-41d6-a0ef-9818bfeb6569" providerId="ADAL" clId="{20FA14C8-B485-43D3-ADAE-DF9969CFFE3D}" dt="2018-11-21T18:18:35.100" v="2484" actId="108"/>
          <ac:spMkLst>
            <pc:docMk/>
            <pc:sldMk cId="3883274704" sldId="259"/>
            <ac:spMk id="2" creationId="{00000000-0000-0000-0000-000000000000}"/>
          </ac:spMkLst>
        </pc:spChg>
        <pc:spChg chg="add mod">
          <ac:chgData name="Formosa Alexander at MEAE" userId="371e3a7c-8248-41d6-a0ef-9818bfeb6569" providerId="ADAL" clId="{20FA14C8-B485-43D3-ADAE-DF9969CFFE3D}" dt="2018-11-21T18:19:45.989" v="2507" actId="20577"/>
          <ac:spMkLst>
            <pc:docMk/>
            <pc:sldMk cId="3883274704" sldId="259"/>
            <ac:spMk id="3" creationId="{1932300A-83B2-4F33-B546-3772F9BE19AB}"/>
          </ac:spMkLst>
        </pc:spChg>
        <pc:spChg chg="add mod">
          <ac:chgData name="Formosa Alexander at MEAE" userId="371e3a7c-8248-41d6-a0ef-9818bfeb6569" providerId="ADAL" clId="{20FA14C8-B485-43D3-ADAE-DF9969CFFE3D}" dt="2018-11-21T19:05:41.541" v="3758" actId="108"/>
          <ac:spMkLst>
            <pc:docMk/>
            <pc:sldMk cId="3883274704" sldId="259"/>
            <ac:spMk id="4" creationId="{DDDD95BD-985C-4E27-8918-FD9DFC44CD81}"/>
          </ac:spMkLst>
        </pc:spChg>
        <pc:spChg chg="del mod">
          <ac:chgData name="Formosa Alexander at MEAE" userId="371e3a7c-8248-41d6-a0ef-9818bfeb6569" providerId="ADAL" clId="{20FA14C8-B485-43D3-ADAE-DF9969CFFE3D}" dt="2018-11-21T18:20:21.867" v="2518" actId="108"/>
          <ac:spMkLst>
            <pc:docMk/>
            <pc:sldMk cId="3883274704" sldId="259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0T18:40:11.252" v="73" actId="113"/>
          <ac:graphicFrameMkLst>
            <pc:docMk/>
            <pc:sldMk cId="3883274704" sldId="259"/>
            <ac:graphicFrameMk id="3" creationId="{00000000-0000-0000-0000-000000000000}"/>
          </ac:graphicFrameMkLst>
        </pc:graphicFrameChg>
        <pc:graphicFrameChg chg="mod modGraphic">
          <ac:chgData name="Formosa Alexander at MEAE" userId="371e3a7c-8248-41d6-a0ef-9818bfeb6569" providerId="ADAL" clId="{20FA14C8-B485-43D3-ADAE-DF9969CFFE3D}" dt="2018-11-21T18:22:34.290" v="2578" actId="255"/>
          <ac:graphicFrameMkLst>
            <pc:docMk/>
            <pc:sldMk cId="3883274704" sldId="259"/>
            <ac:graphicFrameMk id="8" creationId="{00000000-0000-0000-0000-000000000000}"/>
          </ac:graphicFrameMkLst>
        </pc:graphicFrameChg>
        <pc:graphicFrameChg chg="mod modGraphic">
          <ac:chgData name="Formosa Alexander at MEAE" userId="371e3a7c-8248-41d6-a0ef-9818bfeb6569" providerId="ADAL" clId="{20FA14C8-B485-43D3-ADAE-DF9969CFFE3D}" dt="2018-11-20T18:40:32.581" v="74" actId="207"/>
          <ac:graphicFrameMkLst>
            <pc:docMk/>
            <pc:sldMk cId="3883274704" sldId="259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5:33.840" v="3757" actId="108"/>
        <pc:sldMkLst>
          <pc:docMk/>
          <pc:sldMk cId="3410692059" sldId="260"/>
        </pc:sldMkLst>
        <pc:spChg chg="mod">
          <ac:chgData name="Formosa Alexander at MEAE" userId="371e3a7c-8248-41d6-a0ef-9818bfeb6569" providerId="ADAL" clId="{20FA14C8-B485-43D3-ADAE-DF9969CFFE3D}" dt="2018-11-21T18:28:30.946" v="2788" actId="20577"/>
          <ac:spMkLst>
            <pc:docMk/>
            <pc:sldMk cId="3410692059" sldId="260"/>
            <ac:spMk id="2" creationId="{00000000-0000-0000-0000-000000000000}"/>
          </ac:spMkLst>
        </pc:spChg>
        <pc:spChg chg="add del mod">
          <ac:chgData name="Formosa Alexander at MEAE" userId="371e3a7c-8248-41d6-a0ef-9818bfeb6569" providerId="ADAL" clId="{20FA14C8-B485-43D3-ADAE-DF9969CFFE3D}" dt="2018-11-21T18:28:36.983" v="2790" actId="108"/>
          <ac:spMkLst>
            <pc:docMk/>
            <pc:sldMk cId="3410692059" sldId="260"/>
            <ac:spMk id="3" creationId="{C7B7F591-8827-44E7-804D-93B7B8D48BA3}"/>
          </ac:spMkLst>
        </pc:spChg>
        <pc:spChg chg="add mod">
          <ac:chgData name="Formosa Alexander at MEAE" userId="371e3a7c-8248-41d6-a0ef-9818bfeb6569" providerId="ADAL" clId="{20FA14C8-B485-43D3-ADAE-DF9969CFFE3D}" dt="2018-11-21T19:05:33.840" v="3757" actId="108"/>
          <ac:spMkLst>
            <pc:docMk/>
            <pc:sldMk cId="3410692059" sldId="260"/>
            <ac:spMk id="4" creationId="{D4DF4FC1-DA89-4952-B0A2-3CABA90AC453}"/>
          </ac:spMkLst>
        </pc:spChg>
        <pc:spChg chg="del mod">
          <ac:chgData name="Formosa Alexander at MEAE" userId="371e3a7c-8248-41d6-a0ef-9818bfeb6569" providerId="ADAL" clId="{20FA14C8-B485-43D3-ADAE-DF9969CFFE3D}" dt="2018-11-21T18:28:34.094" v="2789" actId="108"/>
          <ac:spMkLst>
            <pc:docMk/>
            <pc:sldMk cId="3410692059" sldId="260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30:28.713" v="2807" actId="14734"/>
          <ac:graphicFrameMkLst>
            <pc:docMk/>
            <pc:sldMk cId="3410692059" sldId="260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8:36:11.166" v="2940" actId="14100"/>
        <pc:sldMkLst>
          <pc:docMk/>
          <pc:sldMk cId="3533701821" sldId="261"/>
        </pc:sldMkLst>
        <pc:spChg chg="add del mod">
          <ac:chgData name="Formosa Alexander at MEAE" userId="371e3a7c-8248-41d6-a0ef-9818bfeb6569" providerId="ADAL" clId="{20FA14C8-B485-43D3-ADAE-DF9969CFFE3D}" dt="2018-11-21T18:34:21.273" v="2842" actId="20577"/>
          <ac:spMkLst>
            <pc:docMk/>
            <pc:sldMk cId="3533701821" sldId="261"/>
            <ac:spMk id="2" creationId="{00000000-0000-0000-0000-000000000000}"/>
          </ac:spMkLst>
        </pc:spChg>
        <pc:spChg chg="add mod">
          <ac:chgData name="Formosa Alexander at MEAE" userId="371e3a7c-8248-41d6-a0ef-9818bfeb6569" providerId="ADAL" clId="{20FA14C8-B485-43D3-ADAE-DF9969CFFE3D}" dt="2018-11-21T18:36:11.166" v="2940" actId="14100"/>
          <ac:spMkLst>
            <pc:docMk/>
            <pc:sldMk cId="3533701821" sldId="261"/>
            <ac:spMk id="3" creationId="{7FA130F7-8D88-4B27-A9DA-B87CFF42694E}"/>
          </ac:spMkLst>
        </pc:spChg>
        <pc:spChg chg="add del mod">
          <ac:chgData name="Formosa Alexander at MEAE" userId="371e3a7c-8248-41d6-a0ef-9818bfeb6569" providerId="ADAL" clId="{20FA14C8-B485-43D3-ADAE-DF9969CFFE3D}" dt="2018-11-21T18:34:05.759" v="2832" actId="14100"/>
          <ac:spMkLst>
            <pc:docMk/>
            <pc:sldMk cId="3533701821" sldId="261"/>
            <ac:spMk id="4" creationId="{1A76B2DC-FDBB-48F2-AE52-8E1216696037}"/>
          </ac:spMkLst>
        </pc:spChg>
        <pc:spChg chg="add del mod">
          <ac:chgData name="Formosa Alexander at MEAE" userId="371e3a7c-8248-41d6-a0ef-9818bfeb6569" providerId="ADAL" clId="{20FA14C8-B485-43D3-ADAE-DF9969CFFE3D}" dt="2018-11-21T18:34:23.892" v="2843" actId="14100"/>
          <ac:spMkLst>
            <pc:docMk/>
            <pc:sldMk cId="3533701821" sldId="261"/>
            <ac:spMk id="5" creationId="{B0E64E34-FB8E-4534-A913-E89AAC6FE206}"/>
          </ac:spMkLst>
        </pc:spChg>
        <pc:spChg chg="add del">
          <ac:chgData name="Formosa Alexander at MEAE" userId="371e3a7c-8248-41d6-a0ef-9818bfeb6569" providerId="ADAL" clId="{20FA14C8-B485-43D3-ADAE-DF9969CFFE3D}" dt="2018-11-21T18:33:56.838" v="2828" actId="14100"/>
          <ac:spMkLst>
            <pc:docMk/>
            <pc:sldMk cId="3533701821" sldId="261"/>
            <ac:spMk id="6" creationId="{41CBAD7F-B720-4D84-81D4-5274411C02E1}"/>
          </ac:spMkLst>
        </pc:spChg>
        <pc:spChg chg="del mod">
          <ac:chgData name="Formosa Alexander at MEAE" userId="371e3a7c-8248-41d6-a0ef-9818bfeb6569" providerId="ADAL" clId="{20FA14C8-B485-43D3-ADAE-DF9969CFFE3D}" dt="2018-11-21T18:34:19.216" v="2841" actId="14100"/>
          <ac:spMkLst>
            <pc:docMk/>
            <pc:sldMk cId="3533701821" sldId="261"/>
            <ac:spMk id="7" creationId="{00000000-0000-0000-0000-000000000000}"/>
          </ac:spMkLst>
        </pc:spChg>
        <pc:spChg chg="add del">
          <ac:chgData name="Formosa Alexander at MEAE" userId="371e3a7c-8248-41d6-a0ef-9818bfeb6569" providerId="ADAL" clId="{20FA14C8-B485-43D3-ADAE-DF9969CFFE3D}" dt="2018-11-21T18:34:05.161" v="2831" actId="14100"/>
          <ac:spMkLst>
            <pc:docMk/>
            <pc:sldMk cId="3533701821" sldId="261"/>
            <ac:spMk id="9" creationId="{E6D98F5A-13FA-45A9-A18B-BA4B31472CD1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34:43.465" v="2848" actId="207"/>
          <ac:graphicFrameMkLst>
            <pc:docMk/>
            <pc:sldMk cId="3533701821" sldId="261"/>
            <ac:graphicFrameMk id="8" creationId="{00000000-0000-0000-0000-000000000000}"/>
          </ac:graphicFrameMkLst>
        </pc:graphicFrameChg>
        <pc:graphicFrameChg chg="modGraphic">
          <ac:chgData name="Formosa Alexander at MEAE" userId="371e3a7c-8248-41d6-a0ef-9818bfeb6569" providerId="ADAL" clId="{20FA14C8-B485-43D3-ADAE-DF9969CFFE3D}" dt="2018-11-20T18:36:29.773" v="53" actId="20577"/>
          <ac:graphicFrameMkLst>
            <pc:docMk/>
            <pc:sldMk cId="3533701821" sldId="261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5:12.238" v="3753" actId="108"/>
        <pc:sldMkLst>
          <pc:docMk/>
          <pc:sldMk cId="1809884136" sldId="262"/>
        </pc:sldMkLst>
        <pc:spChg chg="add del mod">
          <ac:chgData name="Formosa Alexander at MEAE" userId="371e3a7c-8248-41d6-a0ef-9818bfeb6569" providerId="ADAL" clId="{20FA14C8-B485-43D3-ADAE-DF9969CFFE3D}" dt="2018-11-21T18:38:05.464" v="2978" actId="108"/>
          <ac:spMkLst>
            <pc:docMk/>
            <pc:sldMk cId="1809884136" sldId="262"/>
            <ac:spMk id="2" creationId="{E9AF17D8-0928-4C85-87DD-92F0DE804588}"/>
          </ac:spMkLst>
        </pc:spChg>
        <pc:spChg chg="add del mod">
          <ac:chgData name="Formosa Alexander at MEAE" userId="371e3a7c-8248-41d6-a0ef-9818bfeb6569" providerId="ADAL" clId="{20FA14C8-B485-43D3-ADAE-DF9969CFFE3D}" dt="2018-11-21T18:39:28.781" v="2992" actId="108"/>
          <ac:spMkLst>
            <pc:docMk/>
            <pc:sldMk cId="1809884136" sldId="262"/>
            <ac:spMk id="3" creationId="{FEA9C038-07EA-461D-B0DE-D97548BA5070}"/>
          </ac:spMkLst>
        </pc:spChg>
        <pc:spChg chg="add mod">
          <ac:chgData name="Formosa Alexander at MEAE" userId="371e3a7c-8248-41d6-a0ef-9818bfeb6569" providerId="ADAL" clId="{20FA14C8-B485-43D3-ADAE-DF9969CFFE3D}" dt="2018-11-21T19:05:12.238" v="3753" actId="108"/>
          <ac:spMkLst>
            <pc:docMk/>
            <pc:sldMk cId="1809884136" sldId="262"/>
            <ac:spMk id="4" creationId="{BE3885BB-F8E5-4D64-B446-60A3218726F6}"/>
          </ac:spMkLst>
        </pc:spChg>
        <pc:spChg chg="del mod">
          <ac:chgData name="Formosa Alexander at MEAE" userId="371e3a7c-8248-41d6-a0ef-9818bfeb6569" providerId="ADAL" clId="{20FA14C8-B485-43D3-ADAE-DF9969CFFE3D}" dt="2018-11-21T18:38:03.043" v="2977" actId="108"/>
          <ac:spMkLst>
            <pc:docMk/>
            <pc:sldMk cId="1809884136" sldId="262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8:37:58.724" v="2976" actId="20577"/>
          <ac:spMkLst>
            <pc:docMk/>
            <pc:sldMk cId="1809884136" sldId="262"/>
            <ac:spMk id="8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39:20.950" v="2990" actId="20577"/>
          <ac:graphicFrameMkLst>
            <pc:docMk/>
            <pc:sldMk cId="1809884136" sldId="262"/>
            <ac:graphicFrameMk id="6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6:52.143" v="3764" actId="108"/>
        <pc:sldMkLst>
          <pc:docMk/>
          <pc:sldMk cId="1532030376" sldId="263"/>
        </pc:sldMkLst>
        <pc:spChg chg="add mod">
          <ac:chgData name="Formosa Alexander at MEAE" userId="371e3a7c-8248-41d6-a0ef-9818bfeb6569" providerId="ADAL" clId="{20FA14C8-B485-43D3-ADAE-DF9969CFFE3D}" dt="2018-11-21T19:06:52.143" v="3764" actId="108"/>
          <ac:spMkLst>
            <pc:docMk/>
            <pc:sldMk cId="1532030376" sldId="263"/>
            <ac:spMk id="2" creationId="{FE5B8CB1-4ED7-4D91-9618-9AC77E925BCA}"/>
          </ac:spMkLst>
        </pc:spChg>
        <pc:spChg chg="add del mod">
          <ac:chgData name="Formosa Alexander at MEAE" userId="371e3a7c-8248-41d6-a0ef-9818bfeb6569" providerId="ADAL" clId="{20FA14C8-B485-43D3-ADAE-DF9969CFFE3D}" dt="2018-11-21T19:00:49.086" v="3589" actId="108"/>
          <ac:spMkLst>
            <pc:docMk/>
            <pc:sldMk cId="1532030376" sldId="263"/>
            <ac:spMk id="3" creationId="{49077B4D-B45D-4A80-8C60-F3F5FA714521}"/>
          </ac:spMkLst>
        </pc:spChg>
        <pc:spChg chg="del mod">
          <ac:chgData name="Formosa Alexander at MEAE" userId="371e3a7c-8248-41d6-a0ef-9818bfeb6569" providerId="ADAL" clId="{20FA14C8-B485-43D3-ADAE-DF9969CFFE3D}" dt="2018-11-21T18:13:20.952" v="2481" actId="207"/>
          <ac:spMkLst>
            <pc:docMk/>
            <pc:sldMk cId="1532030376" sldId="263"/>
            <ac:spMk id="4" creationId="{00000000-0000-0000-0000-000000000000}"/>
          </ac:spMkLst>
        </pc:spChg>
        <pc:spChg chg="del mod">
          <ac:chgData name="Formosa Alexander at MEAE" userId="371e3a7c-8248-41d6-a0ef-9818bfeb6569" providerId="ADAL" clId="{20FA14C8-B485-43D3-ADAE-DF9969CFFE3D}" dt="2018-11-21T19:00:44.411" v="3588" actId="108"/>
          <ac:spMkLst>
            <pc:docMk/>
            <pc:sldMk cId="1532030376" sldId="263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00:31.773" v="3587" actId="20577"/>
          <ac:spMkLst>
            <pc:docMk/>
            <pc:sldMk cId="1532030376" sldId="263"/>
            <ac:spMk id="6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02:55.977" v="3595" actId="108"/>
          <ac:graphicFrameMkLst>
            <pc:docMk/>
            <pc:sldMk cId="1532030376" sldId="263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10:23.603" v="4042" actId="14100"/>
        <pc:sldMkLst>
          <pc:docMk/>
          <pc:sldMk cId="2926008863" sldId="264"/>
        </pc:sldMkLst>
        <pc:spChg chg="add mod">
          <ac:chgData name="Formosa Alexander at MEAE" userId="371e3a7c-8248-41d6-a0ef-9818bfeb6569" providerId="ADAL" clId="{20FA14C8-B485-43D3-ADAE-DF9969CFFE3D}" dt="2018-11-21T19:10:23.603" v="4042" actId="14100"/>
          <ac:spMkLst>
            <pc:docMk/>
            <pc:sldMk cId="2926008863" sldId="264"/>
            <ac:spMk id="2" creationId="{AD5E3723-16A3-4163-86A3-A58C87B60605}"/>
          </ac:spMkLst>
        </pc:spChg>
        <pc:spChg chg="add del mod">
          <ac:chgData name="Formosa Alexander at MEAE" userId="371e3a7c-8248-41d6-a0ef-9818bfeb6569" providerId="ADAL" clId="{20FA14C8-B485-43D3-ADAE-DF9969CFFE3D}" dt="2018-11-21T19:04:06.764" v="3728" actId="14100"/>
          <ac:spMkLst>
            <pc:docMk/>
            <pc:sldMk cId="2926008863" sldId="264"/>
            <ac:spMk id="3" creationId="{D1F1EE20-27F3-4159-882E-F1D7389CCD5A}"/>
          </ac:spMkLst>
        </pc:spChg>
        <pc:spChg chg="del mod">
          <ac:chgData name="Formosa Alexander at MEAE" userId="371e3a7c-8248-41d6-a0ef-9818bfeb6569" providerId="ADAL" clId="{20FA14C8-B485-43D3-ADAE-DF9969CFFE3D}" dt="2018-11-21T19:04:02.491" v="3727" actId="14100"/>
          <ac:spMkLst>
            <pc:docMk/>
            <pc:sldMk cId="2926008863" sldId="264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03:59.763" v="3726" actId="20577"/>
          <ac:spMkLst>
            <pc:docMk/>
            <pc:sldMk cId="2926008863" sldId="264"/>
            <ac:spMk id="6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04:24.787" v="3731" actId="1076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19:24.405" v="4285" actId="20577"/>
        <pc:sldMkLst>
          <pc:docMk/>
          <pc:sldMk cId="849885949" sldId="265"/>
        </pc:sldMkLst>
        <pc:spChg chg="mod">
          <ac:chgData name="Formosa Alexander at MEAE" userId="371e3a7c-8248-41d6-a0ef-9818bfeb6569" providerId="ADAL" clId="{20FA14C8-B485-43D3-ADAE-DF9969CFFE3D}" dt="2018-11-21T19:10:41.407" v="4053" actId="20577"/>
          <ac:spMkLst>
            <pc:docMk/>
            <pc:sldMk cId="849885949" sldId="265"/>
            <ac:spMk id="2" creationId="{00000000-0000-0000-0000-000000000000}"/>
          </ac:spMkLst>
        </pc:spChg>
        <pc:spChg chg="add del mod">
          <ac:chgData name="Formosa Alexander at MEAE" userId="371e3a7c-8248-41d6-a0ef-9818bfeb6569" providerId="ADAL" clId="{20FA14C8-B485-43D3-ADAE-DF9969CFFE3D}" dt="2018-11-21T19:10:47.021" v="4055" actId="20577"/>
          <ac:spMkLst>
            <pc:docMk/>
            <pc:sldMk cId="849885949" sldId="265"/>
            <ac:spMk id="3" creationId="{C6615CDA-C793-4689-BDF0-2FC61E990A53}"/>
          </ac:spMkLst>
        </pc:spChg>
        <pc:spChg chg="add del mod">
          <ac:chgData name="Formosa Alexander at MEAE" userId="371e3a7c-8248-41d6-a0ef-9818bfeb6569" providerId="ADAL" clId="{20FA14C8-B485-43D3-ADAE-DF9969CFFE3D}" dt="2018-11-21T19:17:24.311" v="4163" actId="20577"/>
          <ac:spMkLst>
            <pc:docMk/>
            <pc:sldMk cId="849885949" sldId="265"/>
            <ac:spMk id="4" creationId="{247A8745-DC98-4AFE-8D71-D2A31FB4F7F4}"/>
          </ac:spMkLst>
        </pc:spChg>
        <pc:spChg chg="add mod">
          <ac:chgData name="Formosa Alexander at MEAE" userId="371e3a7c-8248-41d6-a0ef-9818bfeb6569" providerId="ADAL" clId="{20FA14C8-B485-43D3-ADAE-DF9969CFFE3D}" dt="2018-11-21T19:19:24.405" v="4285" actId="20577"/>
          <ac:spMkLst>
            <pc:docMk/>
            <pc:sldMk cId="849885949" sldId="265"/>
            <ac:spMk id="5" creationId="{C5DA1D27-96D6-4CC9-95B6-D9E6199BF310}"/>
          </ac:spMkLst>
        </pc:spChg>
        <pc:spChg chg="del">
          <ac:chgData name="Formosa Alexander at MEAE" userId="371e3a7c-8248-41d6-a0ef-9818bfeb6569" providerId="ADAL" clId="{20FA14C8-B485-43D3-ADAE-DF9969CFFE3D}" dt="2018-11-21T19:10:44.610" v="4054" actId="20577"/>
          <ac:spMkLst>
            <pc:docMk/>
            <pc:sldMk cId="849885949" sldId="265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17:08.263" v="4157" actId="108"/>
          <ac:graphicFrameMkLst>
            <pc:docMk/>
            <pc:sldMk cId="849885949" sldId="265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19:53.211" v="4304" actId="20577"/>
        <pc:sldMkLst>
          <pc:docMk/>
          <pc:sldMk cId="2193466077" sldId="266"/>
        </pc:sldMkLst>
        <pc:spChg chg="mod">
          <ac:chgData name="Formosa Alexander at MEAE" userId="371e3a7c-8248-41d6-a0ef-9818bfeb6569" providerId="ADAL" clId="{20FA14C8-B485-43D3-ADAE-DF9969CFFE3D}" dt="2018-11-21T19:11:23.999" v="4065" actId="20577"/>
          <ac:spMkLst>
            <pc:docMk/>
            <pc:sldMk cId="2193466077" sldId="266"/>
            <ac:spMk id="2" creationId="{00000000-0000-0000-0000-000000000000}"/>
          </ac:spMkLst>
        </pc:spChg>
        <pc:spChg chg="add del mod">
          <ac:chgData name="Formosa Alexander at MEAE" userId="371e3a7c-8248-41d6-a0ef-9818bfeb6569" providerId="ADAL" clId="{20FA14C8-B485-43D3-ADAE-DF9969CFFE3D}" dt="2018-11-21T19:11:30.255" v="4067" actId="20577"/>
          <ac:spMkLst>
            <pc:docMk/>
            <pc:sldMk cId="2193466077" sldId="266"/>
            <ac:spMk id="3" creationId="{5E0F5B12-7E49-4D34-97F9-3A171C55483D}"/>
          </ac:spMkLst>
        </pc:spChg>
        <pc:spChg chg="add mod">
          <ac:chgData name="Formosa Alexander at MEAE" userId="371e3a7c-8248-41d6-a0ef-9818bfeb6569" providerId="ADAL" clId="{20FA14C8-B485-43D3-ADAE-DF9969CFFE3D}" dt="2018-11-21T19:19:53.211" v="4304" actId="20577"/>
          <ac:spMkLst>
            <pc:docMk/>
            <pc:sldMk cId="2193466077" sldId="266"/>
            <ac:spMk id="4" creationId="{A6A99EDE-E3D8-4CAC-BF3F-B2751928239B}"/>
          </ac:spMkLst>
        </pc:spChg>
        <pc:spChg chg="del mod">
          <ac:chgData name="Formosa Alexander at MEAE" userId="371e3a7c-8248-41d6-a0ef-9818bfeb6569" providerId="ADAL" clId="{20FA14C8-B485-43D3-ADAE-DF9969CFFE3D}" dt="2018-11-21T19:11:27.721" v="4066" actId="20577"/>
          <ac:spMkLst>
            <pc:docMk/>
            <pc:sldMk cId="2193466077" sldId="266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19:02.835" v="4281" actId="207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13:13.972" v="4094" actId="1076"/>
        <pc:sldMkLst>
          <pc:docMk/>
          <pc:sldMk cId="262296472" sldId="267"/>
        </pc:sldMkLst>
        <pc:spChg chg="add del mod">
          <ac:chgData name="Formosa Alexander at MEAE" userId="371e3a7c-8248-41d6-a0ef-9818bfeb6569" providerId="ADAL" clId="{20FA14C8-B485-43D3-ADAE-DF9969CFFE3D}" dt="2018-11-21T19:12:12.356" v="4083" actId="1076"/>
          <ac:spMkLst>
            <pc:docMk/>
            <pc:sldMk cId="262296472" sldId="267"/>
            <ac:spMk id="2" creationId="{2F4B381D-C337-425C-9EEF-EBA5384ED0B3}"/>
          </ac:spMkLst>
        </pc:spChg>
        <pc:spChg chg="add mod">
          <ac:chgData name="Formosa Alexander at MEAE" userId="371e3a7c-8248-41d6-a0ef-9818bfeb6569" providerId="ADAL" clId="{20FA14C8-B485-43D3-ADAE-DF9969CFFE3D}" dt="2018-11-21T19:13:13.972" v="4094" actId="1076"/>
          <ac:spMkLst>
            <pc:docMk/>
            <pc:sldMk cId="262296472" sldId="267"/>
            <ac:spMk id="3" creationId="{3090873B-A880-443E-B830-F82A8E2D40D9}"/>
          </ac:spMkLst>
        </pc:spChg>
        <pc:spChg chg="del mod">
          <ac:chgData name="Formosa Alexander at MEAE" userId="371e3a7c-8248-41d6-a0ef-9818bfeb6569" providerId="ADAL" clId="{20FA14C8-B485-43D3-ADAE-DF9969CFFE3D}" dt="2018-11-21T19:12:07.215" v="4082" actId="1076"/>
          <ac:spMkLst>
            <pc:docMk/>
            <pc:sldMk cId="262296472" sldId="267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12:03.932" v="4081" actId="20577"/>
          <ac:spMkLst>
            <pc:docMk/>
            <pc:sldMk cId="262296472" sldId="267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12:45.859" v="4088" actId="255"/>
          <ac:graphicFrameMkLst>
            <pc:docMk/>
            <pc:sldMk cId="262296472" sldId="267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21:21.050" v="4312" actId="207"/>
        <pc:sldMkLst>
          <pc:docMk/>
          <pc:sldMk cId="2454634615" sldId="268"/>
        </pc:sldMkLst>
        <pc:spChg chg="add mod">
          <ac:chgData name="Formosa Alexander at MEAE" userId="371e3a7c-8248-41d6-a0ef-9818bfeb6569" providerId="ADAL" clId="{20FA14C8-B485-43D3-ADAE-DF9969CFFE3D}" dt="2018-11-21T19:21:21.050" v="4312" actId="207"/>
          <ac:spMkLst>
            <pc:docMk/>
            <pc:sldMk cId="2454634615" sldId="268"/>
            <ac:spMk id="2" creationId="{DDF6473A-111C-485D-98F6-F6C1BD540CCA}"/>
          </ac:spMkLst>
        </pc:spChg>
        <pc:spChg chg="add del mod">
          <ac:chgData name="Formosa Alexander at MEAE" userId="371e3a7c-8248-41d6-a0ef-9818bfeb6569" providerId="ADAL" clId="{20FA14C8-B485-43D3-ADAE-DF9969CFFE3D}" dt="2018-11-21T19:13:38.892" v="4106" actId="207"/>
          <ac:spMkLst>
            <pc:docMk/>
            <pc:sldMk cId="2454634615" sldId="268"/>
            <ac:spMk id="3" creationId="{17928F71-8081-42D4-BDD4-306A901870CF}"/>
          </ac:spMkLst>
        </pc:spChg>
        <pc:spChg chg="del">
          <ac:chgData name="Formosa Alexander at MEAE" userId="371e3a7c-8248-41d6-a0ef-9818bfeb6569" providerId="ADAL" clId="{20FA14C8-B485-43D3-ADAE-DF9969CFFE3D}" dt="2018-11-21T19:13:34.409" v="4105" actId="207"/>
          <ac:spMkLst>
            <pc:docMk/>
            <pc:sldMk cId="2454634615" sldId="268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13:30.655" v="4104" actId="20577"/>
          <ac:spMkLst>
            <pc:docMk/>
            <pc:sldMk cId="2454634615" sldId="268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13:45.735" v="4107" actId="255"/>
          <ac:graphicFrameMkLst>
            <pc:docMk/>
            <pc:sldMk cId="2454634615" sldId="268"/>
            <ac:graphicFrameMk id="6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27:33.485" v="4610" actId="20577"/>
        <pc:sldMkLst>
          <pc:docMk/>
          <pc:sldMk cId="1248452710" sldId="269"/>
        </pc:sldMkLst>
        <pc:spChg chg="add del mod">
          <ac:chgData name="Formosa Alexander at MEAE" userId="371e3a7c-8248-41d6-a0ef-9818bfeb6569" providerId="ADAL" clId="{20FA14C8-B485-43D3-ADAE-DF9969CFFE3D}" dt="2018-11-21T19:14:56.961" v="4121" actId="20577"/>
          <ac:spMkLst>
            <pc:docMk/>
            <pc:sldMk cId="1248452710" sldId="269"/>
            <ac:spMk id="2" creationId="{19CF1656-1C85-44DD-84C7-56047AC340AA}"/>
          </ac:spMkLst>
        </pc:spChg>
        <pc:spChg chg="add del mod">
          <ac:chgData name="Formosa Alexander at MEAE" userId="371e3a7c-8248-41d6-a0ef-9818bfeb6569" providerId="ADAL" clId="{20FA14C8-B485-43D3-ADAE-DF9969CFFE3D}" dt="2018-11-21T19:14:45.038" v="4119" actId="20577"/>
          <ac:spMkLst>
            <pc:docMk/>
            <pc:sldMk cId="1248452710" sldId="269"/>
            <ac:spMk id="3" creationId="{CB698DCE-0D39-41F6-A041-B124D233360D}"/>
          </ac:spMkLst>
        </pc:spChg>
        <pc:spChg chg="add mod">
          <ac:chgData name="Formosa Alexander at MEAE" userId="371e3a7c-8248-41d6-a0ef-9818bfeb6569" providerId="ADAL" clId="{20FA14C8-B485-43D3-ADAE-DF9969CFFE3D}" dt="2018-11-21T19:27:33.485" v="4610" actId="20577"/>
          <ac:spMkLst>
            <pc:docMk/>
            <pc:sldMk cId="1248452710" sldId="269"/>
            <ac:spMk id="4" creationId="{63A8E5C5-1E36-4CD4-B79C-7BD84FD0DDCA}"/>
          </ac:spMkLst>
        </pc:spChg>
        <pc:spChg chg="del">
          <ac:chgData name="Formosa Alexander at MEAE" userId="371e3a7c-8248-41d6-a0ef-9818bfeb6569" providerId="ADAL" clId="{20FA14C8-B485-43D3-ADAE-DF9969CFFE3D}" dt="2018-11-21T19:14:31.740" v="4118" actId="20577"/>
          <ac:spMkLst>
            <pc:docMk/>
            <pc:sldMk cId="1248452710" sldId="269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14:27.517" v="4117" actId="20577"/>
          <ac:spMkLst>
            <pc:docMk/>
            <pc:sldMk cId="1248452710" sldId="269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26:55.409" v="4561" actId="2165"/>
          <ac:graphicFrameMkLst>
            <pc:docMk/>
            <pc:sldMk cId="1248452710" sldId="269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31:24.743" v="4808" actId="14100"/>
        <pc:sldMkLst>
          <pc:docMk/>
          <pc:sldMk cId="346879445" sldId="270"/>
        </pc:sldMkLst>
        <pc:spChg chg="add mod">
          <ac:chgData name="Formosa Alexander at MEAE" userId="371e3a7c-8248-41d6-a0ef-9818bfeb6569" providerId="ADAL" clId="{20FA14C8-B485-43D3-ADAE-DF9969CFFE3D}" dt="2018-11-21T19:31:24.743" v="4808" actId="14100"/>
          <ac:spMkLst>
            <pc:docMk/>
            <pc:sldMk cId="346879445" sldId="270"/>
            <ac:spMk id="2" creationId="{70C6D05A-A640-4C2F-996C-F2B1198C4A30}"/>
          </ac:spMkLst>
        </pc:spChg>
        <pc:spChg chg="add del mod">
          <ac:chgData name="Formosa Alexander at MEAE" userId="371e3a7c-8248-41d6-a0ef-9818bfeb6569" providerId="ADAL" clId="{20FA14C8-B485-43D3-ADAE-DF9969CFFE3D}" dt="2018-11-21T19:15:47.352" v="4133" actId="14100"/>
          <ac:spMkLst>
            <pc:docMk/>
            <pc:sldMk cId="346879445" sldId="270"/>
            <ac:spMk id="3" creationId="{3D533ECE-E879-4D60-B5E0-03AADD4E57D2}"/>
          </ac:spMkLst>
        </pc:spChg>
        <pc:spChg chg="del">
          <ac:chgData name="Formosa Alexander at MEAE" userId="371e3a7c-8248-41d6-a0ef-9818bfeb6569" providerId="ADAL" clId="{20FA14C8-B485-43D3-ADAE-DF9969CFFE3D}" dt="2018-11-21T19:15:45.037" v="4132" actId="14100"/>
          <ac:spMkLst>
            <pc:docMk/>
            <pc:sldMk cId="346879445" sldId="270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15:07.713" v="4131" actId="20577"/>
          <ac:spMkLst>
            <pc:docMk/>
            <pc:sldMk cId="346879445" sldId="270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28:50.355" v="4612" actId="20577"/>
          <ac:graphicFrameMkLst>
            <pc:docMk/>
            <pc:sldMk cId="346879445" sldId="270"/>
            <ac:graphicFrameMk id="6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33:05.017" v="4908" actId="20577"/>
        <pc:sldMkLst>
          <pc:docMk/>
          <pc:sldMk cId="3854362470" sldId="271"/>
        </pc:sldMkLst>
        <pc:spChg chg="add del mod">
          <ac:chgData name="Formosa Alexander at MEAE" userId="371e3a7c-8248-41d6-a0ef-9818bfeb6569" providerId="ADAL" clId="{20FA14C8-B485-43D3-ADAE-DF9969CFFE3D}" dt="2018-11-21T19:31:55.104" v="4819" actId="20577"/>
          <ac:spMkLst>
            <pc:docMk/>
            <pc:sldMk cId="3854362470" sldId="271"/>
            <ac:spMk id="2" creationId="{778D9812-A5D1-439F-9DD8-CCA61858F356}"/>
          </ac:spMkLst>
        </pc:spChg>
        <pc:spChg chg="add mod">
          <ac:chgData name="Formosa Alexander at MEAE" userId="371e3a7c-8248-41d6-a0ef-9818bfeb6569" providerId="ADAL" clId="{20FA14C8-B485-43D3-ADAE-DF9969CFFE3D}" dt="2018-11-21T19:33:05.017" v="4908" actId="20577"/>
          <ac:spMkLst>
            <pc:docMk/>
            <pc:sldMk cId="3854362470" sldId="271"/>
            <ac:spMk id="3" creationId="{2BE21358-48FA-4C3C-B9E7-753762BB1658}"/>
          </ac:spMkLst>
        </pc:spChg>
        <pc:spChg chg="del">
          <ac:chgData name="Formosa Alexander at MEAE" userId="371e3a7c-8248-41d6-a0ef-9818bfeb6569" providerId="ADAL" clId="{20FA14C8-B485-43D3-ADAE-DF9969CFFE3D}" dt="2018-11-21T19:31:50.325" v="4818" actId="20577"/>
          <ac:spMkLst>
            <pc:docMk/>
            <pc:sldMk cId="3854362470" sldId="271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31:46.743" v="4817" actId="20577"/>
          <ac:spMkLst>
            <pc:docMk/>
            <pc:sldMk cId="3854362470" sldId="271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32:06.234" v="4822" actId="20577"/>
          <ac:graphicFrameMkLst>
            <pc:docMk/>
            <pc:sldMk cId="3854362470" sldId="271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44:06.169" v="5575" actId="1076"/>
        <pc:sldMkLst>
          <pc:docMk/>
          <pc:sldMk cId="2333276588" sldId="272"/>
        </pc:sldMkLst>
        <pc:spChg chg="add del mod">
          <ac:chgData name="Formosa Alexander at MEAE" userId="371e3a7c-8248-41d6-a0ef-9818bfeb6569" providerId="ADAL" clId="{20FA14C8-B485-43D3-ADAE-DF9969CFFE3D}" dt="2018-11-21T19:36:25.815" v="5188" actId="1076"/>
          <ac:spMkLst>
            <pc:docMk/>
            <pc:sldMk cId="2333276588" sldId="272"/>
            <ac:spMk id="2" creationId="{23F6EDB0-E4DD-4B06-8E62-937CAF97167C}"/>
          </ac:spMkLst>
        </pc:spChg>
        <pc:spChg chg="add del mod">
          <ac:chgData name="Formosa Alexander at MEAE" userId="371e3a7c-8248-41d6-a0ef-9818bfeb6569" providerId="ADAL" clId="{20FA14C8-B485-43D3-ADAE-DF9969CFFE3D}" dt="2018-11-21T19:38:51.454" v="5202" actId="1076"/>
          <ac:spMkLst>
            <pc:docMk/>
            <pc:sldMk cId="2333276588" sldId="272"/>
            <ac:spMk id="3" creationId="{216987A2-B044-4166-8268-E356FFE17215}"/>
          </ac:spMkLst>
        </pc:spChg>
        <pc:spChg chg="add del mod">
          <ac:chgData name="Formosa Alexander at MEAE" userId="371e3a7c-8248-41d6-a0ef-9818bfeb6569" providerId="ADAL" clId="{20FA14C8-B485-43D3-ADAE-DF9969CFFE3D}" dt="2018-11-21T19:39:33.826" v="5210" actId="1076"/>
          <ac:spMkLst>
            <pc:docMk/>
            <pc:sldMk cId="2333276588" sldId="272"/>
            <ac:spMk id="4" creationId="{A31485AD-A6F1-4DD4-B488-07CB6F9F01A0}"/>
          </ac:spMkLst>
        </pc:spChg>
        <pc:spChg chg="del">
          <ac:chgData name="Formosa Alexander at MEAE" userId="371e3a7c-8248-41d6-a0ef-9818bfeb6569" providerId="ADAL" clId="{20FA14C8-B485-43D3-ADAE-DF9969CFFE3D}" dt="2018-11-21T19:36:23.185" v="5187" actId="1076"/>
          <ac:spMkLst>
            <pc:docMk/>
            <pc:sldMk cId="2333276588" sldId="272"/>
            <ac:spMk id="5" creationId="{00000000-0000-0000-0000-000000000000}"/>
          </ac:spMkLst>
        </pc:spChg>
        <pc:spChg chg="add mod">
          <ac:chgData name="Formosa Alexander at MEAE" userId="371e3a7c-8248-41d6-a0ef-9818bfeb6569" providerId="ADAL" clId="{20FA14C8-B485-43D3-ADAE-DF9969CFFE3D}" dt="2018-11-21T19:43:56.041" v="5574" actId="14100"/>
          <ac:spMkLst>
            <pc:docMk/>
            <pc:sldMk cId="2333276588" sldId="272"/>
            <ac:spMk id="6" creationId="{519C817E-5326-4983-8512-B5A52559179F}"/>
          </ac:spMkLst>
        </pc:spChg>
        <pc:spChg chg="mod">
          <ac:chgData name="Formosa Alexander at MEAE" userId="371e3a7c-8248-41d6-a0ef-9818bfeb6569" providerId="ADAL" clId="{20FA14C8-B485-43D3-ADAE-DF9969CFFE3D}" dt="2018-11-21T19:36:19.342" v="5186" actId="20577"/>
          <ac:spMkLst>
            <pc:docMk/>
            <pc:sldMk cId="2333276588" sldId="272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44:06.169" v="5575" actId="1076"/>
          <ac:graphicFrameMkLst>
            <pc:docMk/>
            <pc:sldMk cId="2333276588" sldId="272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45:12.462" v="5662" actId="14100"/>
        <pc:sldMkLst>
          <pc:docMk/>
          <pc:sldMk cId="1626121317" sldId="273"/>
        </pc:sldMkLst>
        <pc:spChg chg="add del mod">
          <ac:chgData name="Formosa Alexander at MEAE" userId="371e3a7c-8248-41d6-a0ef-9818bfeb6569" providerId="ADAL" clId="{20FA14C8-B485-43D3-ADAE-DF9969CFFE3D}" dt="2018-11-21T19:44:22.997" v="5587" actId="14100"/>
          <ac:spMkLst>
            <pc:docMk/>
            <pc:sldMk cId="1626121317" sldId="273"/>
            <ac:spMk id="2" creationId="{46A51D79-0C63-4010-8FC1-2AC90FA034AC}"/>
          </ac:spMkLst>
        </pc:spChg>
        <pc:spChg chg="add del mod">
          <ac:chgData name="Formosa Alexander at MEAE" userId="371e3a7c-8248-41d6-a0ef-9818bfeb6569" providerId="ADAL" clId="{20FA14C8-B485-43D3-ADAE-DF9969CFFE3D}" dt="2018-11-21T17:34:01.322" v="1584" actId="20577"/>
          <ac:spMkLst>
            <pc:docMk/>
            <pc:sldMk cId="1626121317" sldId="273"/>
            <ac:spMk id="2" creationId="{66C40CAB-F46C-438C-ACB4-3BB37E8C1707}"/>
          </ac:spMkLst>
        </pc:spChg>
        <pc:spChg chg="add mod">
          <ac:chgData name="Formosa Alexander at MEAE" userId="371e3a7c-8248-41d6-a0ef-9818bfeb6569" providerId="ADAL" clId="{20FA14C8-B485-43D3-ADAE-DF9969CFFE3D}" dt="2018-11-21T19:45:12.462" v="5662" actId="14100"/>
          <ac:spMkLst>
            <pc:docMk/>
            <pc:sldMk cId="1626121317" sldId="273"/>
            <ac:spMk id="3" creationId="{268DD48C-740B-4CA6-B2D5-D25A9DD9C838}"/>
          </ac:spMkLst>
        </pc:spChg>
        <pc:spChg chg="del">
          <ac:chgData name="Formosa Alexander at MEAE" userId="371e3a7c-8248-41d6-a0ef-9818bfeb6569" providerId="ADAL" clId="{20FA14C8-B485-43D3-ADAE-DF9969CFFE3D}" dt="2018-11-21T19:44:20.193" v="5586" actId="14100"/>
          <ac:spMkLst>
            <pc:docMk/>
            <pc:sldMk cId="1626121317" sldId="273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44:16.888" v="5585" actId="20577"/>
          <ac:spMkLst>
            <pc:docMk/>
            <pc:sldMk cId="1626121317" sldId="273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44:30.892" v="5589" actId="20577"/>
          <ac:graphicFrameMkLst>
            <pc:docMk/>
            <pc:sldMk cId="1626121317" sldId="273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46:20.732" v="5681" actId="14100"/>
        <pc:sldMkLst>
          <pc:docMk/>
          <pc:sldMk cId="2597954480" sldId="274"/>
        </pc:sldMkLst>
        <pc:spChg chg="add del mod">
          <ac:chgData name="Formosa Alexander at MEAE" userId="371e3a7c-8248-41d6-a0ef-9818bfeb6569" providerId="ADAL" clId="{20FA14C8-B485-43D3-ADAE-DF9969CFFE3D}" dt="2018-11-21T19:45:30.168" v="5674" actId="14100"/>
          <ac:spMkLst>
            <pc:docMk/>
            <pc:sldMk cId="2597954480" sldId="274"/>
            <ac:spMk id="2" creationId="{6AEA424E-CCCA-400E-B996-A4CAC1AEED5D}"/>
          </ac:spMkLst>
        </pc:spChg>
        <pc:spChg chg="add mod">
          <ac:chgData name="Formosa Alexander at MEAE" userId="371e3a7c-8248-41d6-a0ef-9818bfeb6569" providerId="ADAL" clId="{20FA14C8-B485-43D3-ADAE-DF9969CFFE3D}" dt="2018-11-21T19:46:20.732" v="5681" actId="14100"/>
          <ac:spMkLst>
            <pc:docMk/>
            <pc:sldMk cId="2597954480" sldId="274"/>
            <ac:spMk id="3" creationId="{F5600EEC-3DE6-486B-AFC6-B88E272CF0BA}"/>
          </ac:spMkLst>
        </pc:spChg>
        <pc:spChg chg="del">
          <ac:chgData name="Formosa Alexander at MEAE" userId="371e3a7c-8248-41d6-a0ef-9818bfeb6569" providerId="ADAL" clId="{20FA14C8-B485-43D3-ADAE-DF9969CFFE3D}" dt="2018-11-21T19:45:26.531" v="5673" actId="14100"/>
          <ac:spMkLst>
            <pc:docMk/>
            <pc:sldMk cId="2597954480" sldId="274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45:23.412" v="5672" actId="20577"/>
          <ac:spMkLst>
            <pc:docMk/>
            <pc:sldMk cId="2597954480" sldId="274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9:45:51.833" v="5677" actId="14734"/>
          <ac:graphicFrameMkLst>
            <pc:docMk/>
            <pc:sldMk cId="2597954480" sldId="274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8:28:11.313" v="2784" actId="20577"/>
        <pc:sldMkLst>
          <pc:docMk/>
          <pc:sldMk cId="2216688828" sldId="275"/>
        </pc:sldMkLst>
        <pc:spChg chg="mod">
          <ac:chgData name="Formosa Alexander at MEAE" userId="371e3a7c-8248-41d6-a0ef-9818bfeb6569" providerId="ADAL" clId="{20FA14C8-B485-43D3-ADAE-DF9969CFFE3D}" dt="2018-11-21T18:22:56.339" v="2580" actId="14100"/>
          <ac:spMkLst>
            <pc:docMk/>
            <pc:sldMk cId="2216688828" sldId="275"/>
            <ac:spMk id="2" creationId="{00000000-0000-0000-0000-000000000000}"/>
          </ac:spMkLst>
        </pc:spChg>
        <pc:spChg chg="add mod">
          <ac:chgData name="Formosa Alexander at MEAE" userId="371e3a7c-8248-41d6-a0ef-9818bfeb6569" providerId="ADAL" clId="{20FA14C8-B485-43D3-ADAE-DF9969CFFE3D}" dt="2018-11-21T18:28:11.313" v="2784" actId="20577"/>
          <ac:spMkLst>
            <pc:docMk/>
            <pc:sldMk cId="2216688828" sldId="275"/>
            <ac:spMk id="3" creationId="{D872212F-ABC3-425A-9D73-A83F89D3A221}"/>
          </ac:spMkLst>
        </pc:spChg>
        <pc:spChg chg="del mod">
          <ac:chgData name="Formosa Alexander at MEAE" userId="371e3a7c-8248-41d6-a0ef-9818bfeb6569" providerId="ADAL" clId="{20FA14C8-B485-43D3-ADAE-DF9969CFFE3D}" dt="2018-11-21T18:23:06.529" v="2582" actId="20577"/>
          <ac:spMkLst>
            <pc:docMk/>
            <pc:sldMk cId="2216688828" sldId="275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8:23:46.815" v="2589" actId="14734"/>
          <ac:graphicFrameMkLst>
            <pc:docMk/>
            <pc:sldMk cId="2216688828" sldId="275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5:27.937" v="3756" actId="14100"/>
        <pc:sldMkLst>
          <pc:docMk/>
          <pc:sldMk cId="3672539298" sldId="276"/>
        </pc:sldMkLst>
        <pc:spChg chg="mod">
          <ac:chgData name="Formosa Alexander at MEAE" userId="371e3a7c-8248-41d6-a0ef-9818bfeb6569" providerId="ADAL" clId="{20FA14C8-B485-43D3-ADAE-DF9969CFFE3D}" dt="2018-11-21T18:31:17.497" v="2810" actId="14100"/>
          <ac:spMkLst>
            <pc:docMk/>
            <pc:sldMk cId="3672539298" sldId="276"/>
            <ac:spMk id="2" creationId="{00000000-0000-0000-0000-000000000000}"/>
          </ac:spMkLst>
        </pc:spChg>
        <pc:spChg chg="add del mod">
          <ac:chgData name="Formosa Alexander at MEAE" userId="371e3a7c-8248-41d6-a0ef-9818bfeb6569" providerId="ADAL" clId="{20FA14C8-B485-43D3-ADAE-DF9969CFFE3D}" dt="2018-11-21T18:31:25.041" v="2812" actId="14100"/>
          <ac:spMkLst>
            <pc:docMk/>
            <pc:sldMk cId="3672539298" sldId="276"/>
            <ac:spMk id="3" creationId="{DD35C3D7-738C-40B8-B927-D576DA3601CB}"/>
          </ac:spMkLst>
        </pc:spChg>
        <pc:spChg chg="add mod">
          <ac:chgData name="Formosa Alexander at MEAE" userId="371e3a7c-8248-41d6-a0ef-9818bfeb6569" providerId="ADAL" clId="{20FA14C8-B485-43D3-ADAE-DF9969CFFE3D}" dt="2018-11-21T19:05:27.937" v="3756" actId="14100"/>
          <ac:spMkLst>
            <pc:docMk/>
            <pc:sldMk cId="3672539298" sldId="276"/>
            <ac:spMk id="4" creationId="{6A578650-932D-45D2-84F1-3AC7EADBF238}"/>
          </ac:spMkLst>
        </pc:spChg>
        <pc:spChg chg="del">
          <ac:chgData name="Formosa Alexander at MEAE" userId="371e3a7c-8248-41d6-a0ef-9818bfeb6569" providerId="ADAL" clId="{20FA14C8-B485-43D3-ADAE-DF9969CFFE3D}" dt="2018-11-21T18:31:20.191" v="2811" actId="14100"/>
          <ac:spMkLst>
            <pc:docMk/>
            <pc:sldMk cId="3672539298" sldId="276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32:33.892" v="2820" actId="14100"/>
          <ac:graphicFrameMkLst>
            <pc:docMk/>
            <pc:sldMk cId="3672539298" sldId="276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0:16.202" v="3578" actId="1076"/>
        <pc:sldMkLst>
          <pc:docMk/>
          <pc:sldMk cId="933807396" sldId="277"/>
        </pc:sldMkLst>
        <pc:spChg chg="add del mod">
          <ac:chgData name="Formosa Alexander at MEAE" userId="371e3a7c-8248-41d6-a0ef-9818bfeb6569" providerId="ADAL" clId="{20FA14C8-B485-43D3-ADAE-DF9969CFFE3D}" dt="2018-11-21T18:40:16.532" v="3012" actId="1076"/>
          <ac:spMkLst>
            <pc:docMk/>
            <pc:sldMk cId="933807396" sldId="277"/>
            <ac:spMk id="2" creationId="{69747789-0F4C-4952-BC4D-1D2BC30B70AF}"/>
          </ac:spMkLst>
        </pc:spChg>
        <pc:spChg chg="del">
          <ac:chgData name="Formosa Alexander at MEAE" userId="371e3a7c-8248-41d6-a0ef-9818bfeb6569" providerId="ADAL" clId="{20FA14C8-B485-43D3-ADAE-DF9969CFFE3D}" dt="2018-11-21T18:40:13.255" v="3011" actId="1076"/>
          <ac:spMkLst>
            <pc:docMk/>
            <pc:sldMk cId="933807396" sldId="277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00:16.202" v="3578" actId="1076"/>
          <ac:spMkLst>
            <pc:docMk/>
            <pc:sldMk cId="933807396" sldId="277"/>
            <ac:spMk id="6" creationId="{503A258E-53BB-472A-860E-96B497A4029F}"/>
          </ac:spMkLst>
        </pc:spChg>
        <pc:spChg chg="mod">
          <ac:chgData name="Formosa Alexander at MEAE" userId="371e3a7c-8248-41d6-a0ef-9818bfeb6569" providerId="ADAL" clId="{20FA14C8-B485-43D3-ADAE-DF9969CFFE3D}" dt="2018-11-21T18:40:10.242" v="3010" actId="20577"/>
          <ac:spMkLst>
            <pc:docMk/>
            <pc:sldMk cId="933807396" sldId="277"/>
            <ac:spMk id="8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58:41.444" v="3469" actId="1076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05:58.311" v="3759" actId="20577"/>
        <pc:sldMkLst>
          <pc:docMk/>
          <pc:sldMk cId="2748752500" sldId="278"/>
        </pc:sldMkLst>
        <pc:spChg chg="mod">
          <ac:chgData name="Formosa Alexander at MEAE" userId="371e3a7c-8248-41d6-a0ef-9818bfeb6569" providerId="ADAL" clId="{20FA14C8-B485-43D3-ADAE-DF9969CFFE3D}" dt="2018-11-21T18:36:51.633" v="2953" actId="20577"/>
          <ac:spMkLst>
            <pc:docMk/>
            <pc:sldMk cId="2748752500" sldId="278"/>
            <ac:spMk id="2" creationId="{00000000-0000-0000-0000-000000000000}"/>
          </ac:spMkLst>
        </pc:spChg>
        <pc:spChg chg="add mod">
          <ac:chgData name="Formosa Alexander at MEAE" userId="371e3a7c-8248-41d6-a0ef-9818bfeb6569" providerId="ADAL" clId="{20FA14C8-B485-43D3-ADAE-DF9969CFFE3D}" dt="2018-11-21T19:05:58.311" v="3759" actId="20577"/>
          <ac:spMkLst>
            <pc:docMk/>
            <pc:sldMk cId="2748752500" sldId="278"/>
            <ac:spMk id="3" creationId="{7B5BCD47-C1FB-4B2B-8F1D-967C0FC50F94}"/>
          </ac:spMkLst>
        </pc:spChg>
        <pc:spChg chg="add del mod">
          <ac:chgData name="Formosa Alexander at MEAE" userId="371e3a7c-8248-41d6-a0ef-9818bfeb6569" providerId="ADAL" clId="{20FA14C8-B485-43D3-ADAE-DF9969CFFE3D}" dt="2018-11-21T18:36:59.816" v="2955" actId="20577"/>
          <ac:spMkLst>
            <pc:docMk/>
            <pc:sldMk cId="2748752500" sldId="278"/>
            <ac:spMk id="4" creationId="{8E48F114-D83C-4B56-9662-33CF3CF0C7F8}"/>
          </ac:spMkLst>
        </pc:spChg>
        <pc:spChg chg="del">
          <ac:chgData name="Formosa Alexander at MEAE" userId="371e3a7c-8248-41d6-a0ef-9818bfeb6569" providerId="ADAL" clId="{20FA14C8-B485-43D3-ADAE-DF9969CFFE3D}" dt="2018-11-21T18:36:55.515" v="2954" actId="20577"/>
          <ac:spMkLst>
            <pc:docMk/>
            <pc:sldMk cId="2748752500" sldId="278"/>
            <ac:spMk id="7" creationId="{00000000-0000-0000-0000-000000000000}"/>
          </ac:spMkLst>
        </pc:spChg>
        <pc:graphicFrameChg chg="mod modGraphic">
          <ac:chgData name="Formosa Alexander at MEAE" userId="371e3a7c-8248-41d6-a0ef-9818bfeb6569" providerId="ADAL" clId="{20FA14C8-B485-43D3-ADAE-DF9969CFFE3D}" dt="2018-11-21T18:37:15.763" v="2960" actId="14100"/>
          <ac:graphicFrameMkLst>
            <pc:docMk/>
            <pc:sldMk cId="2748752500" sldId="278"/>
            <ac:graphicFrameMk id="9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36:08.262" v="5176" actId="20577"/>
        <pc:sldMkLst>
          <pc:docMk/>
          <pc:sldMk cId="2626088532" sldId="279"/>
        </pc:sldMkLst>
        <pc:spChg chg="mod">
          <ac:chgData name="Formosa Alexander at MEAE" userId="371e3a7c-8248-41d6-a0ef-9818bfeb6569" providerId="ADAL" clId="{20FA14C8-B485-43D3-ADAE-DF9969CFFE3D}" dt="2018-11-21T19:36:08.262" v="5176" actId="20577"/>
          <ac:spMkLst>
            <pc:docMk/>
            <pc:sldMk cId="2626088532" sldId="279"/>
            <ac:spMk id="2" creationId="{4D7A07DC-A6A3-4E42-AE14-89CA38087200}"/>
          </ac:spMkLst>
        </pc:spChg>
        <pc:spChg chg="add del mod">
          <ac:chgData name="Formosa Alexander at MEAE" userId="371e3a7c-8248-41d6-a0ef-9818bfeb6569" providerId="ADAL" clId="{20FA14C8-B485-43D3-ADAE-DF9969CFFE3D}" dt="2018-11-21T19:33:25.299" v="4919" actId="20577"/>
          <ac:spMkLst>
            <pc:docMk/>
            <pc:sldMk cId="2626088532" sldId="279"/>
            <ac:spMk id="3" creationId="{3EF36DAA-AB28-47DA-A483-2DEACE65811D}"/>
          </ac:spMkLst>
        </pc:spChg>
        <pc:spChg chg="del">
          <ac:chgData name="Formosa Alexander at MEAE" userId="371e3a7c-8248-41d6-a0ef-9818bfeb6569" providerId="ADAL" clId="{20FA14C8-B485-43D3-ADAE-DF9969CFFE3D}" dt="2018-11-21T19:33:19.478" v="4918" actId="20577"/>
          <ac:spMkLst>
            <pc:docMk/>
            <pc:sldMk cId="2626088532" sldId="279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33:15.680" v="4917" actId="20577"/>
          <ac:spMkLst>
            <pc:docMk/>
            <pc:sldMk cId="2626088532" sldId="279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33:36.396" v="4921" actId="20577"/>
          <ac:graphicFrameMkLst>
            <pc:docMk/>
            <pc:sldMk cId="2626088532" sldId="279"/>
            <ac:graphicFrameMk id="8" creationId="{00000000-0000-0000-0000-000000000000}"/>
          </ac:graphicFrameMkLst>
        </pc:graphicFrameChg>
      </pc:sldChg>
      <pc:sldChg chg="addSp delSp modSp">
        <pc:chgData name="Formosa Alexander at MEAE" userId="371e3a7c-8248-41d6-a0ef-9818bfeb6569" providerId="ADAL" clId="{20FA14C8-B485-43D3-ADAE-DF9969CFFE3D}" dt="2018-11-21T19:47:53.009" v="5837" actId="14100"/>
        <pc:sldMkLst>
          <pc:docMk/>
          <pc:sldMk cId="1477003612" sldId="280"/>
        </pc:sldMkLst>
        <pc:spChg chg="add mod">
          <ac:chgData name="Formosa Alexander at MEAE" userId="371e3a7c-8248-41d6-a0ef-9818bfeb6569" providerId="ADAL" clId="{20FA14C8-B485-43D3-ADAE-DF9969CFFE3D}" dt="2018-11-21T19:47:53.009" v="5837" actId="14100"/>
          <ac:spMkLst>
            <pc:docMk/>
            <pc:sldMk cId="1477003612" sldId="280"/>
            <ac:spMk id="2" creationId="{55A86D7D-B300-4B17-B0A1-F0F7FFEEC0ED}"/>
          </ac:spMkLst>
        </pc:spChg>
        <pc:spChg chg="add del mod">
          <ac:chgData name="Formosa Alexander at MEAE" userId="371e3a7c-8248-41d6-a0ef-9818bfeb6569" providerId="ADAL" clId="{20FA14C8-B485-43D3-ADAE-DF9969CFFE3D}" dt="2018-11-21T19:46:39.461" v="5694" actId="14100"/>
          <ac:spMkLst>
            <pc:docMk/>
            <pc:sldMk cId="1477003612" sldId="280"/>
            <ac:spMk id="3" creationId="{08B82AF6-62A7-4075-B12A-75E393C81D6C}"/>
          </ac:spMkLst>
        </pc:spChg>
        <pc:spChg chg="del mod">
          <ac:chgData name="Formosa Alexander at MEAE" userId="371e3a7c-8248-41d6-a0ef-9818bfeb6569" providerId="ADAL" clId="{20FA14C8-B485-43D3-ADAE-DF9969CFFE3D}" dt="2018-11-21T19:46:36.712" v="5693" actId="14100"/>
          <ac:spMkLst>
            <pc:docMk/>
            <pc:sldMk cId="1477003612" sldId="280"/>
            <ac:spMk id="5" creationId="{00000000-0000-0000-0000-000000000000}"/>
          </ac:spMkLst>
        </pc:spChg>
        <pc:spChg chg="mod">
          <ac:chgData name="Formosa Alexander at MEAE" userId="371e3a7c-8248-41d6-a0ef-9818bfeb6569" providerId="ADAL" clId="{20FA14C8-B485-43D3-ADAE-DF9969CFFE3D}" dt="2018-11-21T19:46:30.474" v="5691" actId="20577"/>
          <ac:spMkLst>
            <pc:docMk/>
            <pc:sldMk cId="1477003612" sldId="280"/>
            <ac:spMk id="7" creationId="{00000000-0000-0000-0000-000000000000}"/>
          </ac:spMkLst>
        </pc:spChg>
        <pc:graphicFrameChg chg="modGraphic">
          <ac:chgData name="Formosa Alexander at MEAE" userId="371e3a7c-8248-41d6-a0ef-9818bfeb6569" providerId="ADAL" clId="{20FA14C8-B485-43D3-ADAE-DF9969CFFE3D}" dt="2018-11-21T19:46:50.562" v="5696" actId="20577"/>
          <ac:graphicFrameMkLst>
            <pc:docMk/>
            <pc:sldMk cId="1477003612" sldId="280"/>
            <ac:graphicFrameMk id="6" creationId="{00000000-0000-0000-0000-000000000000}"/>
          </ac:graphicFrameMkLst>
        </pc:graphicFrameChg>
      </pc:sldChg>
    </pc:docChg>
  </pc:docChgLst>
  <pc:docChgLst>
    <pc:chgData name="Scicluna Georgina at MEAE" userId="S::georgina.scicluna@gov.mt::3fd1f925-01ea-4abe-8bf9-e3c9aa7a98f2" providerId="AD" clId="Web-{A2294610-AA5B-45BC-AD6A-D3A9AE2B947C}"/>
    <pc:docChg chg="modSld">
      <pc:chgData name="Scicluna Georgina at MEAE" userId="S::georgina.scicluna@gov.mt::3fd1f925-01ea-4abe-8bf9-e3c9aa7a98f2" providerId="AD" clId="Web-{A2294610-AA5B-45BC-AD6A-D3A9AE2B947C}" dt="2018-11-20T19:33:57.218" v="129"/>
      <pc:docMkLst>
        <pc:docMk/>
      </pc:docMkLst>
      <pc:sldChg chg="modSp">
        <pc:chgData name="Scicluna Georgina at MEAE" userId="S::georgina.scicluna@gov.mt::3fd1f925-01ea-4abe-8bf9-e3c9aa7a98f2" providerId="AD" clId="Web-{A2294610-AA5B-45BC-AD6A-D3A9AE2B947C}" dt="2018-11-20T19:28:22.826" v="14" actId="20577"/>
        <pc:sldMkLst>
          <pc:docMk/>
          <pc:sldMk cId="2275283735" sldId="257"/>
        </pc:sldMkLst>
        <pc:spChg chg="mod">
          <ac:chgData name="Scicluna Georgina at MEAE" userId="S::georgina.scicluna@gov.mt::3fd1f925-01ea-4abe-8bf9-e3c9aa7a98f2" providerId="AD" clId="Web-{A2294610-AA5B-45BC-AD6A-D3A9AE2B947C}" dt="2018-11-20T19:28:22.826" v="14" actId="20577"/>
          <ac:spMkLst>
            <pc:docMk/>
            <pc:sldMk cId="2275283735" sldId="257"/>
            <ac:spMk id="6146" creationId="{00000000-0000-0000-0000-000000000000}"/>
          </ac:spMkLst>
        </pc:spChg>
      </pc:sldChg>
      <pc:sldChg chg="modSp">
        <pc:chgData name="Scicluna Georgina at MEAE" userId="S::georgina.scicluna@gov.mt::3fd1f925-01ea-4abe-8bf9-e3c9aa7a98f2" providerId="AD" clId="Web-{A2294610-AA5B-45BC-AD6A-D3A9AE2B947C}" dt="2018-11-20T19:30:37.779" v="89" actId="20577"/>
        <pc:sldMkLst>
          <pc:docMk/>
          <pc:sldMk cId="433599282" sldId="258"/>
        </pc:sldMkLst>
        <pc:spChg chg="mod">
          <ac:chgData name="Scicluna Georgina at MEAE" userId="S::georgina.scicluna@gov.mt::3fd1f925-01ea-4abe-8bf9-e3c9aa7a98f2" providerId="AD" clId="Web-{A2294610-AA5B-45BC-AD6A-D3A9AE2B947C}" dt="2018-11-20T19:30:37.779" v="89" actId="20577"/>
          <ac:spMkLst>
            <pc:docMk/>
            <pc:sldMk cId="433599282" sldId="258"/>
            <ac:spMk id="3" creationId="{00000000-0000-0000-0000-000000000000}"/>
          </ac:spMkLst>
        </pc:spChg>
      </pc:sldChg>
      <pc:sldChg chg="addSp delSp modSp">
        <pc:chgData name="Scicluna Georgina at MEAE" userId="S::georgina.scicluna@gov.mt::3fd1f925-01ea-4abe-8bf9-e3c9aa7a98f2" providerId="AD" clId="Web-{A2294610-AA5B-45BC-AD6A-D3A9AE2B947C}" dt="2018-11-20T19:33:57.218" v="129"/>
        <pc:sldMkLst>
          <pc:docMk/>
          <pc:sldMk cId="3883274704" sldId="259"/>
        </pc:sldMkLst>
        <pc:graphicFrameChg chg="add del mod">
          <ac:chgData name="Scicluna Georgina at MEAE" userId="S::georgina.scicluna@gov.mt::3fd1f925-01ea-4abe-8bf9-e3c9aa7a98f2" providerId="AD" clId="Web-{A2294610-AA5B-45BC-AD6A-D3A9AE2B947C}" dt="2018-11-20T19:33:38.234" v="111"/>
          <ac:graphicFrameMkLst>
            <pc:docMk/>
            <pc:sldMk cId="3883274704" sldId="259"/>
            <ac:graphicFrameMk id="5" creationId="{C49DC0D6-1940-4A1E-8AA8-FF440ACA55DD}"/>
          </ac:graphicFrameMkLst>
        </pc:graphicFrameChg>
        <pc:graphicFrameChg chg="mod modGraphic">
          <ac:chgData name="Scicluna Georgina at MEAE" userId="S::georgina.scicluna@gov.mt::3fd1f925-01ea-4abe-8bf9-e3c9aa7a98f2" providerId="AD" clId="Web-{A2294610-AA5B-45BC-AD6A-D3A9AE2B947C}" dt="2018-11-20T19:33:57.218" v="129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</pc:docChg>
  </pc:docChgLst>
  <pc:docChgLst>
    <pc:chgData name="Scicluna Georgina at MEAE" userId="S::georgina.scicluna@gov.mt::3fd1f925-01ea-4abe-8bf9-e3c9aa7a98f2" providerId="AD" clId="Web-{761DB617-3799-4CBF-9CE5-3B414A5FE3C8}"/>
    <pc:docChg chg="modSld">
      <pc:chgData name="Scicluna Georgina at MEAE" userId="S::georgina.scicluna@gov.mt::3fd1f925-01ea-4abe-8bf9-e3c9aa7a98f2" providerId="AD" clId="Web-{761DB617-3799-4CBF-9CE5-3B414A5FE3C8}" dt="2018-11-22T07:36:30.157" v="12"/>
      <pc:docMkLst>
        <pc:docMk/>
      </pc:docMkLst>
      <pc:sldChg chg="modSp">
        <pc:chgData name="Scicluna Georgina at MEAE" userId="S::georgina.scicluna@gov.mt::3fd1f925-01ea-4abe-8bf9-e3c9aa7a98f2" providerId="AD" clId="Web-{761DB617-3799-4CBF-9CE5-3B414A5FE3C8}" dt="2018-11-22T07:36:03.563" v="10" actId="20577"/>
        <pc:sldMkLst>
          <pc:docMk/>
          <pc:sldMk cId="3883274704" sldId="259"/>
        </pc:sldMkLst>
        <pc:spChg chg="mod">
          <ac:chgData name="Scicluna Georgina at MEAE" userId="S::georgina.scicluna@gov.mt::3fd1f925-01ea-4abe-8bf9-e3c9aa7a98f2" providerId="AD" clId="Web-{761DB617-3799-4CBF-9CE5-3B414A5FE3C8}" dt="2018-11-22T07:36:03.563" v="10" actId="20577"/>
          <ac:spMkLst>
            <pc:docMk/>
            <pc:sldMk cId="3883274704" sldId="259"/>
            <ac:spMk id="3" creationId="{1932300A-83B2-4F33-B546-3772F9BE19AB}"/>
          </ac:spMkLst>
        </pc:spChg>
      </pc:sldChg>
      <pc:sldChg chg="modSp">
        <pc:chgData name="Scicluna Georgina at MEAE" userId="S::georgina.scicluna@gov.mt::3fd1f925-01ea-4abe-8bf9-e3c9aa7a98f2" providerId="AD" clId="Web-{761DB617-3799-4CBF-9CE5-3B414A5FE3C8}" dt="2018-11-22T07:35:58.735" v="9" actId="20577"/>
        <pc:sldMkLst>
          <pc:docMk/>
          <pc:sldMk cId="3410692059" sldId="260"/>
        </pc:sldMkLst>
        <pc:spChg chg="mod">
          <ac:chgData name="Scicluna Georgina at MEAE" userId="S::georgina.scicluna@gov.mt::3fd1f925-01ea-4abe-8bf9-e3c9aa7a98f2" providerId="AD" clId="Web-{761DB617-3799-4CBF-9CE5-3B414A5FE3C8}" dt="2018-11-22T07:35:58.735" v="9" actId="20577"/>
          <ac:spMkLst>
            <pc:docMk/>
            <pc:sldMk cId="3410692059" sldId="260"/>
            <ac:spMk id="2" creationId="{00000000-0000-0000-0000-000000000000}"/>
          </ac:spMkLst>
        </pc:spChg>
      </pc:sldChg>
      <pc:sldChg chg="modSp">
        <pc:chgData name="Scicluna Georgina at MEAE" userId="S::georgina.scicluna@gov.mt::3fd1f925-01ea-4abe-8bf9-e3c9aa7a98f2" providerId="AD" clId="Web-{761DB617-3799-4CBF-9CE5-3B414A5FE3C8}" dt="2018-11-22T07:33:51.611" v="2" actId="14100"/>
        <pc:sldMkLst>
          <pc:docMk/>
          <pc:sldMk cId="1809884136" sldId="262"/>
        </pc:sldMkLst>
        <pc:spChg chg="mod">
          <ac:chgData name="Scicluna Georgina at MEAE" userId="S::georgina.scicluna@gov.mt::3fd1f925-01ea-4abe-8bf9-e3c9aa7a98f2" providerId="AD" clId="Web-{761DB617-3799-4CBF-9CE5-3B414A5FE3C8}" dt="2018-11-22T07:33:51.611" v="2" actId="14100"/>
          <ac:spMkLst>
            <pc:docMk/>
            <pc:sldMk cId="1809884136" sldId="262"/>
            <ac:spMk id="4" creationId="{BE3885BB-F8E5-4D64-B446-60A3218726F6}"/>
          </ac:spMkLst>
        </pc:spChg>
      </pc:sldChg>
      <pc:sldChg chg="modSp">
        <pc:chgData name="Scicluna Georgina at MEAE" userId="S::georgina.scicluna@gov.mt::3fd1f925-01ea-4abe-8bf9-e3c9aa7a98f2" providerId="AD" clId="Web-{761DB617-3799-4CBF-9CE5-3B414A5FE3C8}" dt="2018-11-22T07:36:30.157" v="12"/>
        <pc:sldMkLst>
          <pc:docMk/>
          <pc:sldMk cId="849885949" sldId="265"/>
        </pc:sldMkLst>
        <pc:graphicFrameChg chg="mod modGraphic">
          <ac:chgData name="Scicluna Georgina at MEAE" userId="S::georgina.scicluna@gov.mt::3fd1f925-01ea-4abe-8bf9-e3c9aa7a98f2" providerId="AD" clId="Web-{761DB617-3799-4CBF-9CE5-3B414A5FE3C8}" dt="2018-11-22T07:36:30.157" v="12"/>
          <ac:graphicFrameMkLst>
            <pc:docMk/>
            <pc:sldMk cId="849885949" sldId="265"/>
            <ac:graphicFrameMk id="8" creationId="{00000000-0000-0000-0000-000000000000}"/>
          </ac:graphicFrameMkLst>
        </pc:graphicFrameChg>
      </pc:sldChg>
      <pc:sldChg chg="modSp">
        <pc:chgData name="Scicluna Georgina at MEAE" userId="S::georgina.scicluna@gov.mt::3fd1f925-01ea-4abe-8bf9-e3c9aa7a98f2" providerId="AD" clId="Web-{761DB617-3799-4CBF-9CE5-3B414A5FE3C8}" dt="2018-11-22T07:35:52.313" v="6" actId="20577"/>
        <pc:sldMkLst>
          <pc:docMk/>
          <pc:sldMk cId="2216688828" sldId="275"/>
        </pc:sldMkLst>
        <pc:spChg chg="mod">
          <ac:chgData name="Scicluna Georgina at MEAE" userId="S::georgina.scicluna@gov.mt::3fd1f925-01ea-4abe-8bf9-e3c9aa7a98f2" providerId="AD" clId="Web-{761DB617-3799-4CBF-9CE5-3B414A5FE3C8}" dt="2018-11-22T07:35:52.313" v="6" actId="20577"/>
          <ac:spMkLst>
            <pc:docMk/>
            <pc:sldMk cId="2216688828" sldId="275"/>
            <ac:spMk id="2" creationId="{00000000-0000-0000-0000-000000000000}"/>
          </ac:spMkLst>
        </pc:spChg>
      </pc:sldChg>
      <pc:sldChg chg="modSp">
        <pc:chgData name="Scicluna Georgina at MEAE" userId="S::georgina.scicluna@gov.mt::3fd1f925-01ea-4abe-8bf9-e3c9aa7a98f2" providerId="AD" clId="Web-{761DB617-3799-4CBF-9CE5-3B414A5FE3C8}" dt="2018-11-22T07:33:41.517" v="0" actId="14100"/>
        <pc:sldMkLst>
          <pc:docMk/>
          <pc:sldMk cId="2748752500" sldId="278"/>
        </pc:sldMkLst>
        <pc:spChg chg="mod">
          <ac:chgData name="Scicluna Georgina at MEAE" userId="S::georgina.scicluna@gov.mt::3fd1f925-01ea-4abe-8bf9-e3c9aa7a98f2" providerId="AD" clId="Web-{761DB617-3799-4CBF-9CE5-3B414A5FE3C8}" dt="2018-11-22T07:33:41.517" v="0" actId="14100"/>
          <ac:spMkLst>
            <pc:docMk/>
            <pc:sldMk cId="2748752500" sldId="278"/>
            <ac:spMk id="3" creationId="{7B5BCD47-C1FB-4B2B-8F1D-967C0FC50F94}"/>
          </ac:spMkLst>
        </pc:spChg>
      </pc:sldChg>
    </pc:docChg>
  </pc:docChgLst>
  <pc:docChgLst>
    <pc:chgData name="Darmanin Roberta at MEAE" userId="S::roberta.a.darmanin@gov.mt::de39abe8-54fc-4537-b7d1-e59c8db67af4" providerId="AD" clId="Web-{93B6765E-6D65-4124-8252-CFA904DC533F}"/>
    <pc:docChg chg="modSld">
      <pc:chgData name="Darmanin Roberta at MEAE" userId="S::roberta.a.darmanin@gov.mt::de39abe8-54fc-4537-b7d1-e59c8db67af4" providerId="AD" clId="Web-{93B6765E-6D65-4124-8252-CFA904DC533F}" dt="2018-11-21T10:16:43.974" v="26"/>
      <pc:docMkLst>
        <pc:docMk/>
      </pc:docMkLst>
      <pc:sldChg chg="modNotes">
        <pc:chgData name="Darmanin Roberta at MEAE" userId="S::roberta.a.darmanin@gov.mt::de39abe8-54fc-4537-b7d1-e59c8db67af4" providerId="AD" clId="Web-{93B6765E-6D65-4124-8252-CFA904DC533F}" dt="2018-11-21T10:16:16.598" v="20"/>
        <pc:sldMkLst>
          <pc:docMk/>
          <pc:sldMk cId="1248452710" sldId="269"/>
        </pc:sldMkLst>
      </pc:sldChg>
      <pc:sldChg chg="modNotes">
        <pc:chgData name="Darmanin Roberta at MEAE" userId="S::roberta.a.darmanin@gov.mt::de39abe8-54fc-4537-b7d1-e59c8db67af4" providerId="AD" clId="Web-{93B6765E-6D65-4124-8252-CFA904DC533F}" dt="2018-11-21T10:16:43.974" v="26"/>
        <pc:sldMkLst>
          <pc:docMk/>
          <pc:sldMk cId="2333276588" sldId="272"/>
        </pc:sldMkLst>
      </pc:sldChg>
    </pc:docChg>
  </pc:docChgLst>
  <pc:docChgLst>
    <pc:chgData name="Bugeja Elizabeth at MEAE" userId="84cc9d54-2ea8-4f3b-a3e0-d3b56cbccc34" providerId="ADAL" clId="{EBD9B4BA-AEE9-4AAD-BCF0-65E3011FD9DA}"/>
    <pc:docChg chg="undo custSel modSld">
      <pc:chgData name="Bugeja Elizabeth at MEAE" userId="84cc9d54-2ea8-4f3b-a3e0-d3b56cbccc34" providerId="ADAL" clId="{EBD9B4BA-AEE9-4AAD-BCF0-65E3011FD9DA}" dt="2018-11-22T18:37:32.304" v="1005" actId="207"/>
      <pc:docMkLst>
        <pc:docMk/>
      </pc:docMkLst>
      <pc:sldChg chg="modSp">
        <pc:chgData name="Bugeja Elizabeth at MEAE" userId="84cc9d54-2ea8-4f3b-a3e0-d3b56cbccc34" providerId="ADAL" clId="{EBD9B4BA-AEE9-4AAD-BCF0-65E3011FD9DA}" dt="2018-11-22T08:52:56.830" v="62" actId="12"/>
        <pc:sldMkLst>
          <pc:docMk/>
          <pc:sldMk cId="433599282" sldId="258"/>
        </pc:sldMkLst>
        <pc:spChg chg="mod">
          <ac:chgData name="Bugeja Elizabeth at MEAE" userId="84cc9d54-2ea8-4f3b-a3e0-d3b56cbccc34" providerId="ADAL" clId="{EBD9B4BA-AEE9-4AAD-BCF0-65E3011FD9DA}" dt="2018-11-22T08:52:56.830" v="62" actId="12"/>
          <ac:spMkLst>
            <pc:docMk/>
            <pc:sldMk cId="433599282" sldId="258"/>
            <ac:spMk id="3" creationId="{00000000-0000-0000-0000-000000000000}"/>
          </ac:spMkLst>
        </pc:spChg>
      </pc:sldChg>
      <pc:sldChg chg="modSp modNotesTx">
        <pc:chgData name="Bugeja Elizabeth at MEAE" userId="84cc9d54-2ea8-4f3b-a3e0-d3b56cbccc34" providerId="ADAL" clId="{EBD9B4BA-AEE9-4AAD-BCF0-65E3011FD9DA}" dt="2018-11-22T08:53:56.569" v="68" actId="113"/>
        <pc:sldMkLst>
          <pc:docMk/>
          <pc:sldMk cId="3883274704" sldId="259"/>
        </pc:sldMkLst>
        <pc:spChg chg="mod">
          <ac:chgData name="Bugeja Elizabeth at MEAE" userId="84cc9d54-2ea8-4f3b-a3e0-d3b56cbccc34" providerId="ADAL" clId="{EBD9B4BA-AEE9-4AAD-BCF0-65E3011FD9DA}" dt="2018-11-22T08:53:48.826" v="66" actId="14100"/>
          <ac:spMkLst>
            <pc:docMk/>
            <pc:sldMk cId="3883274704" sldId="259"/>
            <ac:spMk id="3" creationId="{1932300A-83B2-4F33-B546-3772F9BE19AB}"/>
          </ac:spMkLst>
        </pc:spChg>
        <pc:spChg chg="mod">
          <ac:chgData name="Bugeja Elizabeth at MEAE" userId="84cc9d54-2ea8-4f3b-a3e0-d3b56cbccc34" providerId="ADAL" clId="{EBD9B4BA-AEE9-4AAD-BCF0-65E3011FD9DA}" dt="2018-11-22T08:53:56.569" v="68" actId="113"/>
          <ac:spMkLst>
            <pc:docMk/>
            <pc:sldMk cId="3883274704" sldId="259"/>
            <ac:spMk id="4" creationId="{DDDD95BD-985C-4E27-8918-FD9DFC44CD81}"/>
          </ac:spMkLst>
        </pc:spChg>
        <pc:graphicFrameChg chg="mod">
          <ac:chgData name="Bugeja Elizabeth at MEAE" userId="84cc9d54-2ea8-4f3b-a3e0-d3b56cbccc34" providerId="ADAL" clId="{EBD9B4BA-AEE9-4AAD-BCF0-65E3011FD9DA}" dt="2018-11-22T08:51:22.480" v="60" actId="1076"/>
          <ac:graphicFrameMkLst>
            <pc:docMk/>
            <pc:sldMk cId="3883274704" sldId="259"/>
            <ac:graphicFrameMk id="8" creationId="{00000000-0000-0000-0000-000000000000}"/>
          </ac:graphicFrameMkLst>
        </pc:graphicFrameChg>
      </pc:sldChg>
      <pc:sldChg chg="modSp delCm">
        <pc:chgData name="Bugeja Elizabeth at MEAE" userId="84cc9d54-2ea8-4f3b-a3e0-d3b56cbccc34" providerId="ADAL" clId="{EBD9B4BA-AEE9-4AAD-BCF0-65E3011FD9DA}" dt="2018-11-22T15:29:07.922" v="503" actId="20577"/>
        <pc:sldMkLst>
          <pc:docMk/>
          <pc:sldMk cId="3410692059" sldId="260"/>
        </pc:sldMkLst>
        <pc:spChg chg="mod">
          <ac:chgData name="Bugeja Elizabeth at MEAE" userId="84cc9d54-2ea8-4f3b-a3e0-d3b56cbccc34" providerId="ADAL" clId="{EBD9B4BA-AEE9-4AAD-BCF0-65E3011FD9DA}" dt="2018-11-22T08:55:38.394" v="74" actId="14100"/>
          <ac:spMkLst>
            <pc:docMk/>
            <pc:sldMk cId="3410692059" sldId="260"/>
            <ac:spMk id="2" creationId="{00000000-0000-0000-0000-000000000000}"/>
          </ac:spMkLst>
        </pc:spChg>
      </pc:sldChg>
      <pc:sldChg chg="modSp">
        <pc:chgData name="Bugeja Elizabeth at MEAE" userId="84cc9d54-2ea8-4f3b-a3e0-d3b56cbccc34" providerId="ADAL" clId="{EBD9B4BA-AEE9-4AAD-BCF0-65E3011FD9DA}" dt="2018-11-22T15:30:15.795" v="513" actId="20577"/>
        <pc:sldMkLst>
          <pc:docMk/>
          <pc:sldMk cId="3533701821" sldId="261"/>
        </pc:sldMkLst>
        <pc:spChg chg="mod">
          <ac:chgData name="Bugeja Elizabeth at MEAE" userId="84cc9d54-2ea8-4f3b-a3e0-d3b56cbccc34" providerId="ADAL" clId="{EBD9B4BA-AEE9-4AAD-BCF0-65E3011FD9DA}" dt="2018-11-22T15:30:10.098" v="510" actId="20577"/>
          <ac:spMkLst>
            <pc:docMk/>
            <pc:sldMk cId="3533701821" sldId="261"/>
            <ac:spMk id="3" creationId="{7FA130F7-8D88-4B27-A9DA-B87CFF42694E}"/>
          </ac:spMkLst>
        </pc:spChg>
        <pc:graphicFrameChg chg="modGraphic">
          <ac:chgData name="Bugeja Elizabeth at MEAE" userId="84cc9d54-2ea8-4f3b-a3e0-d3b56cbccc34" providerId="ADAL" clId="{EBD9B4BA-AEE9-4AAD-BCF0-65E3011FD9DA}" dt="2018-11-22T15:30:15.795" v="513" actId="20577"/>
          <ac:graphicFrameMkLst>
            <pc:docMk/>
            <pc:sldMk cId="3533701821" sldId="261"/>
            <ac:graphicFrameMk id="8" creationId="{00000000-0000-0000-0000-000000000000}"/>
          </ac:graphicFrameMkLst>
        </pc:graphicFrameChg>
      </pc:sldChg>
      <pc:sldChg chg="modSp modNotesTx">
        <pc:chgData name="Bugeja Elizabeth at MEAE" userId="84cc9d54-2ea8-4f3b-a3e0-d3b56cbccc34" providerId="ADAL" clId="{EBD9B4BA-AEE9-4AAD-BCF0-65E3011FD9DA}" dt="2018-11-22T15:54:54.955" v="770" actId="123"/>
        <pc:sldMkLst>
          <pc:docMk/>
          <pc:sldMk cId="1809884136" sldId="262"/>
        </pc:sldMkLst>
        <pc:spChg chg="mod">
          <ac:chgData name="Bugeja Elizabeth at MEAE" userId="84cc9d54-2ea8-4f3b-a3e0-d3b56cbccc34" providerId="ADAL" clId="{EBD9B4BA-AEE9-4AAD-BCF0-65E3011FD9DA}" dt="2018-11-22T15:54:54.955" v="770" actId="123"/>
          <ac:spMkLst>
            <pc:docMk/>
            <pc:sldMk cId="1809884136" sldId="262"/>
            <ac:spMk id="4" creationId="{BE3885BB-F8E5-4D64-B446-60A3218726F6}"/>
          </ac:spMkLst>
        </pc:spChg>
        <pc:graphicFrameChg chg="modGraphic">
          <ac:chgData name="Bugeja Elizabeth at MEAE" userId="84cc9d54-2ea8-4f3b-a3e0-d3b56cbccc34" providerId="ADAL" clId="{EBD9B4BA-AEE9-4AAD-BCF0-65E3011FD9DA}" dt="2018-11-22T09:07:11.515" v="213" actId="20577"/>
          <ac:graphicFrameMkLst>
            <pc:docMk/>
            <pc:sldMk cId="1809884136" sldId="262"/>
            <ac:graphicFrameMk id="6" creationId="{00000000-0000-0000-0000-000000000000}"/>
          </ac:graphicFrameMkLst>
        </pc:graphicFrameChg>
      </pc:sldChg>
      <pc:sldChg chg="modSp modNotesTx">
        <pc:chgData name="Bugeja Elizabeth at MEAE" userId="84cc9d54-2ea8-4f3b-a3e0-d3b56cbccc34" providerId="ADAL" clId="{EBD9B4BA-AEE9-4AAD-BCF0-65E3011FD9DA}" dt="2018-11-22T18:37:32.304" v="1005" actId="207"/>
        <pc:sldMkLst>
          <pc:docMk/>
          <pc:sldMk cId="1532030376" sldId="263"/>
        </pc:sldMkLst>
        <pc:spChg chg="mod">
          <ac:chgData name="Bugeja Elizabeth at MEAE" userId="84cc9d54-2ea8-4f3b-a3e0-d3b56cbccc34" providerId="ADAL" clId="{EBD9B4BA-AEE9-4AAD-BCF0-65E3011FD9DA}" dt="2018-11-22T15:55:02.675" v="771" actId="123"/>
          <ac:spMkLst>
            <pc:docMk/>
            <pc:sldMk cId="1532030376" sldId="263"/>
            <ac:spMk id="2" creationId="{FE5B8CB1-4ED7-4D91-9618-9AC77E925BCA}"/>
          </ac:spMkLst>
        </pc:spChg>
        <pc:graphicFrameChg chg="modGraphic">
          <ac:chgData name="Bugeja Elizabeth at MEAE" userId="84cc9d54-2ea8-4f3b-a3e0-d3b56cbccc34" providerId="ADAL" clId="{EBD9B4BA-AEE9-4AAD-BCF0-65E3011FD9DA}" dt="2018-11-22T18:37:32.304" v="1005" actId="207"/>
          <ac:graphicFrameMkLst>
            <pc:docMk/>
            <pc:sldMk cId="1532030376" sldId="263"/>
            <ac:graphicFrameMk id="9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8:28:51.169" v="991" actId="20577"/>
        <pc:sldMkLst>
          <pc:docMk/>
          <pc:sldMk cId="2926008863" sldId="264"/>
        </pc:sldMkLst>
        <pc:spChg chg="mod">
          <ac:chgData name="Bugeja Elizabeth at MEAE" userId="84cc9d54-2ea8-4f3b-a3e0-d3b56cbccc34" providerId="ADAL" clId="{EBD9B4BA-AEE9-4AAD-BCF0-65E3011FD9DA}" dt="2018-11-22T18:28:51.169" v="991" actId="20577"/>
          <ac:spMkLst>
            <pc:docMk/>
            <pc:sldMk cId="2926008863" sldId="264"/>
            <ac:spMk id="2" creationId="{AD5E3723-16A3-4163-86A3-A58C87B60605}"/>
          </ac:spMkLst>
        </pc:spChg>
        <pc:graphicFrameChg chg="mod modGraphic">
          <ac:chgData name="Bugeja Elizabeth at MEAE" userId="84cc9d54-2ea8-4f3b-a3e0-d3b56cbccc34" providerId="ADAL" clId="{EBD9B4BA-AEE9-4AAD-BCF0-65E3011FD9DA}" dt="2018-11-22T18:28:47.104" v="989" actId="20577"/>
          <ac:graphicFrameMkLst>
            <pc:docMk/>
            <pc:sldMk cId="2926008863" sldId="264"/>
            <ac:graphicFrameMk id="8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5:22:24.224" v="402" actId="20577"/>
        <pc:sldMkLst>
          <pc:docMk/>
          <pc:sldMk cId="2193466077" sldId="266"/>
        </pc:sldMkLst>
        <pc:graphicFrameChg chg="modGraphic">
          <ac:chgData name="Bugeja Elizabeth at MEAE" userId="84cc9d54-2ea8-4f3b-a3e0-d3b56cbccc34" providerId="ADAL" clId="{EBD9B4BA-AEE9-4AAD-BCF0-65E3011FD9DA}" dt="2018-11-22T15:22:24.224" v="402" actId="20577"/>
          <ac:graphicFrameMkLst>
            <pc:docMk/>
            <pc:sldMk cId="2193466077" sldId="266"/>
            <ac:graphicFrameMk id="8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8:29:43.536" v="992" actId="207"/>
        <pc:sldMkLst>
          <pc:docMk/>
          <pc:sldMk cId="2454634615" sldId="268"/>
        </pc:sldMkLst>
        <pc:graphicFrameChg chg="modGraphic">
          <ac:chgData name="Bugeja Elizabeth at MEAE" userId="84cc9d54-2ea8-4f3b-a3e0-d3b56cbccc34" providerId="ADAL" clId="{EBD9B4BA-AEE9-4AAD-BCF0-65E3011FD9DA}" dt="2018-11-22T15:22:38.093" v="439" actId="20577"/>
          <ac:graphicFrameMkLst>
            <pc:docMk/>
            <pc:sldMk cId="2454634615" sldId="268"/>
            <ac:graphicFrameMk id="3" creationId="{00000000-0000-0000-0000-000000000000}"/>
          </ac:graphicFrameMkLst>
        </pc:graphicFrameChg>
        <pc:graphicFrameChg chg="modGraphic">
          <ac:chgData name="Bugeja Elizabeth at MEAE" userId="84cc9d54-2ea8-4f3b-a3e0-d3b56cbccc34" providerId="ADAL" clId="{EBD9B4BA-AEE9-4AAD-BCF0-65E3011FD9DA}" dt="2018-11-22T18:29:43.536" v="992" actId="207"/>
          <ac:graphicFrameMkLst>
            <pc:docMk/>
            <pc:sldMk cId="2454634615" sldId="268"/>
            <ac:graphicFrameMk id="6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6:02:43.445" v="777" actId="20577"/>
        <pc:sldMkLst>
          <pc:docMk/>
          <pc:sldMk cId="1248452710" sldId="269"/>
        </pc:sldMkLst>
        <pc:spChg chg="mod">
          <ac:chgData name="Bugeja Elizabeth at MEAE" userId="84cc9d54-2ea8-4f3b-a3e0-d3b56cbccc34" providerId="ADAL" clId="{EBD9B4BA-AEE9-4AAD-BCF0-65E3011FD9DA}" dt="2018-11-22T16:02:43.445" v="777" actId="20577"/>
          <ac:spMkLst>
            <pc:docMk/>
            <pc:sldMk cId="1248452710" sldId="269"/>
            <ac:spMk id="7" creationId="{00000000-0000-0000-0000-000000000000}"/>
          </ac:spMkLst>
        </pc:spChg>
      </pc:sldChg>
      <pc:sldChg chg="modSp">
        <pc:chgData name="Bugeja Elizabeth at MEAE" userId="84cc9d54-2ea8-4f3b-a3e0-d3b56cbccc34" providerId="ADAL" clId="{EBD9B4BA-AEE9-4AAD-BCF0-65E3011FD9DA}" dt="2018-11-22T18:30:58.177" v="998" actId="20577"/>
        <pc:sldMkLst>
          <pc:docMk/>
          <pc:sldMk cId="346879445" sldId="270"/>
        </pc:sldMkLst>
        <pc:spChg chg="mod">
          <ac:chgData name="Bugeja Elizabeth at MEAE" userId="84cc9d54-2ea8-4f3b-a3e0-d3b56cbccc34" providerId="ADAL" clId="{EBD9B4BA-AEE9-4AAD-BCF0-65E3011FD9DA}" dt="2018-11-22T18:30:58.177" v="998" actId="20577"/>
          <ac:spMkLst>
            <pc:docMk/>
            <pc:sldMk cId="346879445" sldId="270"/>
            <ac:spMk id="2" creationId="{70C6D05A-A640-4C2F-996C-F2B1198C4A30}"/>
          </ac:spMkLst>
        </pc:spChg>
        <pc:graphicFrameChg chg="mod modGraphic">
          <ac:chgData name="Bugeja Elizabeth at MEAE" userId="84cc9d54-2ea8-4f3b-a3e0-d3b56cbccc34" providerId="ADAL" clId="{EBD9B4BA-AEE9-4AAD-BCF0-65E3011FD9DA}" dt="2018-11-22T15:22:54.584" v="449" actId="20577"/>
          <ac:graphicFrameMkLst>
            <pc:docMk/>
            <pc:sldMk cId="346879445" sldId="270"/>
            <ac:graphicFrameMk id="3" creationId="{00000000-0000-0000-0000-000000000000}"/>
          </ac:graphicFrameMkLst>
        </pc:graphicFrameChg>
        <pc:graphicFrameChg chg="modGraphic">
          <ac:chgData name="Bugeja Elizabeth at MEAE" userId="84cc9d54-2ea8-4f3b-a3e0-d3b56cbccc34" providerId="ADAL" clId="{EBD9B4BA-AEE9-4AAD-BCF0-65E3011FD9DA}" dt="2018-11-22T18:30:53.656" v="996" actId="20577"/>
          <ac:graphicFrameMkLst>
            <pc:docMk/>
            <pc:sldMk cId="346879445" sldId="270"/>
            <ac:graphicFrameMk id="6" creationId="{00000000-0000-0000-0000-000000000000}"/>
          </ac:graphicFrameMkLst>
        </pc:graphicFrameChg>
      </pc:sldChg>
      <pc:sldChg chg="modSp modNotesTx">
        <pc:chgData name="Bugeja Elizabeth at MEAE" userId="84cc9d54-2ea8-4f3b-a3e0-d3b56cbccc34" providerId="ADAL" clId="{EBD9B4BA-AEE9-4AAD-BCF0-65E3011FD9DA}" dt="2018-11-22T15:23:40.520" v="494" actId="20577"/>
        <pc:sldMkLst>
          <pc:docMk/>
          <pc:sldMk cId="3854362470" sldId="271"/>
        </pc:sldMkLst>
        <pc:graphicFrameChg chg="modGraphic">
          <ac:chgData name="Bugeja Elizabeth at MEAE" userId="84cc9d54-2ea8-4f3b-a3e0-d3b56cbccc34" providerId="ADAL" clId="{EBD9B4BA-AEE9-4AAD-BCF0-65E3011FD9DA}" dt="2018-11-22T15:23:40.520" v="494" actId="20577"/>
          <ac:graphicFrameMkLst>
            <pc:docMk/>
            <pc:sldMk cId="3854362470" sldId="271"/>
            <ac:graphicFrameMk id="2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8:31:51.422" v="1004" actId="20577"/>
        <pc:sldMkLst>
          <pc:docMk/>
          <pc:sldMk cId="1626121317" sldId="273"/>
        </pc:sldMkLst>
        <pc:spChg chg="mod">
          <ac:chgData name="Bugeja Elizabeth at MEAE" userId="84cc9d54-2ea8-4f3b-a3e0-d3b56cbccc34" providerId="ADAL" clId="{EBD9B4BA-AEE9-4AAD-BCF0-65E3011FD9DA}" dt="2018-11-22T18:31:51.422" v="1004" actId="20577"/>
          <ac:spMkLst>
            <pc:docMk/>
            <pc:sldMk cId="1626121317" sldId="273"/>
            <ac:spMk id="3" creationId="{268DD48C-740B-4CA6-B2D5-D25A9DD9C838}"/>
          </ac:spMkLst>
        </pc:spChg>
        <pc:graphicFrameChg chg="mod modGraphic">
          <ac:chgData name="Bugeja Elizabeth at MEAE" userId="84cc9d54-2ea8-4f3b-a3e0-d3b56cbccc34" providerId="ADAL" clId="{EBD9B4BA-AEE9-4AAD-BCF0-65E3011FD9DA}" dt="2018-11-22T15:23:24.610" v="486" actId="20577"/>
          <ac:graphicFrameMkLst>
            <pc:docMk/>
            <pc:sldMk cId="1626121317" sldId="273"/>
            <ac:graphicFrameMk id="2" creationId="{00000000-0000-0000-0000-000000000000}"/>
          </ac:graphicFrameMkLst>
        </pc:graphicFrameChg>
        <pc:graphicFrameChg chg="modGraphic">
          <ac:chgData name="Bugeja Elizabeth at MEAE" userId="84cc9d54-2ea8-4f3b-a3e0-d3b56cbccc34" providerId="ADAL" clId="{EBD9B4BA-AEE9-4AAD-BCF0-65E3011FD9DA}" dt="2018-11-22T18:31:47.852" v="1002" actId="20577"/>
          <ac:graphicFrameMkLst>
            <pc:docMk/>
            <pc:sldMk cId="1626121317" sldId="273"/>
            <ac:graphicFrameMk id="8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8:27:32.692" v="983" actId="20577"/>
        <pc:sldMkLst>
          <pc:docMk/>
          <pc:sldMk cId="2216688828" sldId="275"/>
        </pc:sldMkLst>
        <pc:spChg chg="mod">
          <ac:chgData name="Bugeja Elizabeth at MEAE" userId="84cc9d54-2ea8-4f3b-a3e0-d3b56cbccc34" providerId="ADAL" clId="{EBD9B4BA-AEE9-4AAD-BCF0-65E3011FD9DA}" dt="2018-11-22T08:53:31.404" v="65" actId="14100"/>
          <ac:spMkLst>
            <pc:docMk/>
            <pc:sldMk cId="2216688828" sldId="275"/>
            <ac:spMk id="2" creationId="{00000000-0000-0000-0000-000000000000}"/>
          </ac:spMkLst>
        </pc:spChg>
        <pc:spChg chg="mod">
          <ac:chgData name="Bugeja Elizabeth at MEAE" userId="84cc9d54-2ea8-4f3b-a3e0-d3b56cbccc34" providerId="ADAL" clId="{EBD9B4BA-AEE9-4AAD-BCF0-65E3011FD9DA}" dt="2018-11-22T18:27:32.692" v="983" actId="20577"/>
          <ac:spMkLst>
            <pc:docMk/>
            <pc:sldMk cId="2216688828" sldId="275"/>
            <ac:spMk id="3" creationId="{D872212F-ABC3-425A-9D73-A83F89D3A221}"/>
          </ac:spMkLst>
        </pc:spChg>
        <pc:graphicFrameChg chg="modGraphic">
          <ac:chgData name="Bugeja Elizabeth at MEAE" userId="84cc9d54-2ea8-4f3b-a3e0-d3b56cbccc34" providerId="ADAL" clId="{EBD9B4BA-AEE9-4AAD-BCF0-65E3011FD9DA}" dt="2018-11-22T15:27:05.061" v="502" actId="113"/>
          <ac:graphicFrameMkLst>
            <pc:docMk/>
            <pc:sldMk cId="2216688828" sldId="275"/>
            <ac:graphicFrameMk id="9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8:27:18.916" v="981" actId="20577"/>
        <pc:sldMkLst>
          <pc:docMk/>
          <pc:sldMk cId="933807396" sldId="277"/>
        </pc:sldMkLst>
        <pc:spChg chg="mod">
          <ac:chgData name="Bugeja Elizabeth at MEAE" userId="84cc9d54-2ea8-4f3b-a3e0-d3b56cbccc34" providerId="ADAL" clId="{EBD9B4BA-AEE9-4AAD-BCF0-65E3011FD9DA}" dt="2018-11-22T18:27:18.916" v="981" actId="20577"/>
          <ac:spMkLst>
            <pc:docMk/>
            <pc:sldMk cId="933807396" sldId="277"/>
            <ac:spMk id="6" creationId="{503A258E-53BB-472A-860E-96B497A4029F}"/>
          </ac:spMkLst>
        </pc:spChg>
        <pc:graphicFrameChg chg="mod modGraphic">
          <ac:chgData name="Bugeja Elizabeth at MEAE" userId="84cc9d54-2ea8-4f3b-a3e0-d3b56cbccc34" providerId="ADAL" clId="{EBD9B4BA-AEE9-4AAD-BCF0-65E3011FD9DA}" dt="2018-11-22T18:27:15.460" v="979" actId="20577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6:06:04.048" v="793" actId="20577"/>
        <pc:sldMkLst>
          <pc:docMk/>
          <pc:sldMk cId="2626088532" sldId="279"/>
        </pc:sldMkLst>
        <pc:spChg chg="mod">
          <ac:chgData name="Bugeja Elizabeth at MEAE" userId="84cc9d54-2ea8-4f3b-a3e0-d3b56cbccc34" providerId="ADAL" clId="{EBD9B4BA-AEE9-4AAD-BCF0-65E3011FD9DA}" dt="2018-11-22T16:06:04.048" v="793" actId="20577"/>
          <ac:spMkLst>
            <pc:docMk/>
            <pc:sldMk cId="2626088532" sldId="279"/>
            <ac:spMk id="2" creationId="{4D7A07DC-A6A3-4E42-AE14-89CA38087200}"/>
          </ac:spMkLst>
        </pc:spChg>
        <pc:graphicFrameChg chg="mod modGraphic">
          <ac:chgData name="Bugeja Elizabeth at MEAE" userId="84cc9d54-2ea8-4f3b-a3e0-d3b56cbccc34" providerId="ADAL" clId="{EBD9B4BA-AEE9-4AAD-BCF0-65E3011FD9DA}" dt="2018-11-22T15:23:05.506" v="453" actId="20577"/>
          <ac:graphicFrameMkLst>
            <pc:docMk/>
            <pc:sldMk cId="2626088532" sldId="279"/>
            <ac:graphicFrameMk id="3" creationId="{00000000-0000-0000-0000-000000000000}"/>
          </ac:graphicFrameMkLst>
        </pc:graphicFrameChg>
        <pc:graphicFrameChg chg="modGraphic">
          <ac:chgData name="Bugeja Elizabeth at MEAE" userId="84cc9d54-2ea8-4f3b-a3e0-d3b56cbccc34" providerId="ADAL" clId="{EBD9B4BA-AEE9-4AAD-BCF0-65E3011FD9DA}" dt="2018-11-22T16:05:55.590" v="787" actId="20577"/>
          <ac:graphicFrameMkLst>
            <pc:docMk/>
            <pc:sldMk cId="2626088532" sldId="279"/>
            <ac:graphicFrameMk id="8" creationId="{00000000-0000-0000-0000-000000000000}"/>
          </ac:graphicFrameMkLst>
        </pc:graphicFrameChg>
      </pc:sldChg>
      <pc:sldChg chg="modSp">
        <pc:chgData name="Bugeja Elizabeth at MEAE" userId="84cc9d54-2ea8-4f3b-a3e0-d3b56cbccc34" providerId="ADAL" clId="{EBD9B4BA-AEE9-4AAD-BCF0-65E3011FD9DA}" dt="2018-11-22T16:13:32.061" v="975" actId="20577"/>
        <pc:sldMkLst>
          <pc:docMk/>
          <pc:sldMk cId="1477003612" sldId="280"/>
        </pc:sldMkLst>
        <pc:spChg chg="mod">
          <ac:chgData name="Bugeja Elizabeth at MEAE" userId="84cc9d54-2ea8-4f3b-a3e0-d3b56cbccc34" providerId="ADAL" clId="{EBD9B4BA-AEE9-4AAD-BCF0-65E3011FD9DA}" dt="2018-11-22T16:13:32.061" v="975" actId="20577"/>
          <ac:spMkLst>
            <pc:docMk/>
            <pc:sldMk cId="1477003612" sldId="280"/>
            <ac:spMk id="2" creationId="{55A86D7D-B300-4B17-B0A1-F0F7FFEEC0ED}"/>
          </ac:spMkLst>
        </pc:spChg>
        <pc:graphicFrameChg chg="mod modGraphic">
          <ac:chgData name="Bugeja Elizabeth at MEAE" userId="84cc9d54-2ea8-4f3b-a3e0-d3b56cbccc34" providerId="ADAL" clId="{EBD9B4BA-AEE9-4AAD-BCF0-65E3011FD9DA}" dt="2018-11-22T15:24:17.462" v="501" actId="20577"/>
          <ac:graphicFrameMkLst>
            <pc:docMk/>
            <pc:sldMk cId="1477003612" sldId="280"/>
            <ac:graphicFrameMk id="3" creationId="{00000000-0000-0000-0000-000000000000}"/>
          </ac:graphicFrameMkLst>
        </pc:graphicFrameChg>
      </pc:sldChg>
    </pc:docChg>
  </pc:docChgLst>
  <pc:docChgLst>
    <pc:chgData name="Bugeja Mark Anthony at MEAE" userId="S::mark-anthony.bugeja@gov.mt::5bf0ff84-9cb8-4a9a-80af-ecab01361373" providerId="AD" clId="Web-{A58E26D4-488B-4841-8E39-2B7750C24786}"/>
    <pc:docChg chg="modSld">
      <pc:chgData name="Bugeja Mark Anthony at MEAE" userId="S::mark-anthony.bugeja@gov.mt::5bf0ff84-9cb8-4a9a-80af-ecab01361373" providerId="AD" clId="Web-{A58E26D4-488B-4841-8E39-2B7750C24786}" dt="2018-11-21T14:55:45.395" v="11"/>
      <pc:docMkLst>
        <pc:docMk/>
      </pc:docMkLst>
      <pc:sldChg chg="modSp">
        <pc:chgData name="Bugeja Mark Anthony at MEAE" userId="S::mark-anthony.bugeja@gov.mt::5bf0ff84-9cb8-4a9a-80af-ecab01361373" providerId="AD" clId="Web-{A58E26D4-488B-4841-8E39-2B7750C24786}" dt="2018-11-21T14:55:45.395" v="11"/>
        <pc:sldMkLst>
          <pc:docMk/>
          <pc:sldMk cId="933807396" sldId="277"/>
        </pc:sldMkLst>
        <pc:graphicFrameChg chg="mod modGraphic">
          <ac:chgData name="Bugeja Mark Anthony at MEAE" userId="S::mark-anthony.bugeja@gov.mt::5bf0ff84-9cb8-4a9a-80af-ecab01361373" providerId="AD" clId="Web-{A58E26D4-488B-4841-8E39-2B7750C24786}" dt="2018-11-21T14:55:45.395" v="11"/>
          <ac:graphicFrameMkLst>
            <pc:docMk/>
            <pc:sldMk cId="933807396" sldId="277"/>
            <ac:graphicFrameMk id="7" creationId="{00000000-0000-0000-0000-000000000000}"/>
          </ac:graphicFrameMkLst>
        </pc:graphicFrameChg>
      </pc:sldChg>
    </pc:docChg>
  </pc:docChgLst>
  <pc:docChgLst>
    <pc:chgData name="Bugeja Mark Anthony at MEAE" userId="S::mark-anthony.bugeja@gov.mt::5bf0ff84-9cb8-4a9a-80af-ecab01361373" providerId="AD" clId="Web-{6BC8559E-58DF-428B-A7D9-59A3EC192C6E}"/>
    <pc:docChg chg="modSld">
      <pc:chgData name="Bugeja Mark Anthony at MEAE" userId="S::mark-anthony.bugeja@gov.mt::5bf0ff84-9cb8-4a9a-80af-ecab01361373" providerId="AD" clId="Web-{6BC8559E-58DF-428B-A7D9-59A3EC192C6E}" dt="2018-11-21T16:27:26.312" v="189" actId="20577"/>
      <pc:docMkLst>
        <pc:docMk/>
      </pc:docMkLst>
      <pc:sldChg chg="modSp">
        <pc:chgData name="Bugeja Mark Anthony at MEAE" userId="S::mark-anthony.bugeja@gov.mt::5bf0ff84-9cb8-4a9a-80af-ecab01361373" providerId="AD" clId="Web-{6BC8559E-58DF-428B-A7D9-59A3EC192C6E}" dt="2018-11-21T16:19:52.567" v="188" actId="20577"/>
        <pc:sldMkLst>
          <pc:docMk/>
          <pc:sldMk cId="933807396" sldId="277"/>
        </pc:sldMkLst>
        <pc:spChg chg="mod">
          <ac:chgData name="Bugeja Mark Anthony at MEAE" userId="S::mark-anthony.bugeja@gov.mt::5bf0ff84-9cb8-4a9a-80af-ecab01361373" providerId="AD" clId="Web-{6BC8559E-58DF-428B-A7D9-59A3EC192C6E}" dt="2018-11-21T16:19:52.567" v="188" actId="20577"/>
          <ac:spMkLst>
            <pc:docMk/>
            <pc:sldMk cId="933807396" sldId="277"/>
            <ac:spMk id="6" creationId="{503A258E-53BB-472A-860E-96B497A402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18CDE-B86B-4233-A5C8-787F044081B1}" type="datetimeFigureOut">
              <a:rPr lang="en-GB" smtClean="0"/>
              <a:t>25/11/2018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0E38F-B027-4184-8C09-1CDE5432F3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7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courts.gov.mt/onlineservices/CivilForms" TargetMode="External"/><Relationship Id="rId3" Type="http://schemas.openxmlformats.org/officeDocument/2006/relationships/hyperlink" Target="https://ecourts.gov.mt/onlineservices/HallUsage" TargetMode="External"/><Relationship Id="rId7" Type="http://schemas.openxmlformats.org/officeDocument/2006/relationships/hyperlink" Target="https://ecourts.gov.mt/onlineservices/JForms/StartForm/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courts.gov.mt/onlineservices/judgements" TargetMode="External"/><Relationship Id="rId5" Type="http://schemas.openxmlformats.org/officeDocument/2006/relationships/hyperlink" Target="https://ecourts.gov.mt/onlineservices/Claims" TargetMode="External"/><Relationship Id="rId4" Type="http://schemas.openxmlformats.org/officeDocument/2006/relationships/hyperlink" Target="https://ecourts.gov.mt/onlineservices/JudicialSales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694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04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536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71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128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435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OP change: Number of projects and/or schemes being implemented (constructed) or completed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Performance Framework Indicator: Modal shift projects promoting collective transport methods – Target 2023 - 2</a:t>
            </a:r>
          </a:p>
          <a:p>
            <a:r>
              <a:rPr lang="en-GB" baseline="0"/>
              <a:t>	        	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2101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971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OP change:</a:t>
            </a:r>
          </a:p>
          <a:p>
            <a:r>
              <a:rPr lang="en-GB"/>
              <a:t>1) Population covered by improved HEALTH services</a:t>
            </a:r>
          </a:p>
          <a:p>
            <a:r>
              <a:rPr lang="en-GB">
                <a:cs typeface="Calibri"/>
              </a:rPr>
              <a:t>2) NEW KIS (Nov) - % of total project public eligible cost contracted – 2018: 60%</a:t>
            </a:r>
          </a:p>
          <a:p>
            <a:endParaRPr lang="en-GB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2269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0836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This indicator is pending discussions with MCAST in order to open the building for students in December 2018.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325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3555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607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OP Change: </a:t>
            </a:r>
          </a:p>
          <a:p>
            <a:r>
              <a:rPr lang="en-GB"/>
              <a:t>M3 of new/upgraded rainwater retention or storage capacity – REMOVED</a:t>
            </a:r>
          </a:p>
          <a:p>
            <a:r>
              <a:rPr lang="en-GB"/>
              <a:t>KIS: No of. WATER project being implemented (constructed) or completed</a:t>
            </a:r>
          </a:p>
          <a:p>
            <a:r>
              <a:rPr lang="en-GB"/>
              <a:t>NEW KIS (Nov) - % of total project public eligible cost contracted – 2018: 60%</a:t>
            </a:r>
            <a:endParaRPr lang="en-GB">
              <a:cs typeface="Calibri"/>
            </a:endParaRPr>
          </a:p>
          <a:p>
            <a:endParaRPr lang="en-GB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0094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3448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433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336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Performance Framework Indicator: Number of Research Facilities – Target 2023 – 3</a:t>
            </a:r>
          </a:p>
          <a:p>
            <a:endParaRPr lang="en-GB"/>
          </a:p>
          <a:p>
            <a:r>
              <a:rPr lang="en-GB"/>
              <a:t>This has been achieved through: </a:t>
            </a:r>
          </a:p>
          <a:p>
            <a:r>
              <a:rPr lang="en-GB"/>
              <a:t>TRAKE – 1</a:t>
            </a:r>
          </a:p>
          <a:p>
            <a:r>
              <a:rPr lang="en-GB"/>
              <a:t>SLC - 1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546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Check all key implementation steps.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379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Converge breakdown: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achieved to date: 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Institute for Education Online Portal – Will be launched on 19/11/2018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2. </a:t>
            </a:r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Service: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- Hall Usage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https://ecourts.gov.mt/onlineservices/HallUsage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 - Auctions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https://ecourts.gov.mt/onlineservices/JudicialSales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 - Court Fees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https://ecourts.gov.mt/onlineservices/Claims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 - Judgements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https://ecourts.gov.mt/onlineservices/judgements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 - Online Application – Commercial Courts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https://ecourts.gov.mt/onlineservices/JForms/StartForm/1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(you need to be registered as a legal procurator for this service)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eCourts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Service  - Civil Forms - 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https://ecourts.gov.mt/onlineservices/CivilForms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(you need to be registered as a legal professional for this service)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to be achieved by end of year: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Tourism Platform – Tourist Information Office eService – will be ready by end of year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eDisaster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Management System – Will be ready by end of year 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</a:p>
          <a:p>
            <a:pPr rtl="0" fontAlgn="base"/>
            <a:r>
              <a:rPr lang="en-GB" sz="1200" b="0" i="0" u="none" strike="noStrike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Sintegram</a:t>
            </a:r>
            <a:r>
              <a:rPr lang="en-GB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breakdown: (still to be clarified – our interpretation is that there are 2) </a:t>
            </a:r>
            <a:endParaRPr lang="en-US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848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19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</a:t>
            </a:r>
            <a:r>
              <a:rPr lang="en-GB"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enterprises receiving [non financial] support through the Information Knowledge Platform set up by </a:t>
            </a:r>
            <a:r>
              <a:rPr lang="en-GB" sz="1200" i="1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TradeMalta</a:t>
            </a:r>
            <a:r>
              <a:rPr lang="en-GB" sz="12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032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/>
              <a:t>OP Change – Financial Target: €11,152,228.15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16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/>
              <a:t>OP Change – 10.64.</a:t>
            </a:r>
          </a:p>
          <a:p>
            <a:endParaRPr lang="en-GB"/>
          </a:p>
          <a:p>
            <a:r>
              <a:rPr lang="en-GB"/>
              <a:t>The indicator is being achieved through the following:</a:t>
            </a:r>
          </a:p>
          <a:p>
            <a:endParaRPr lang="en-GB"/>
          </a:p>
          <a:p>
            <a:r>
              <a:rPr lang="en-GB"/>
              <a:t>ERDF.04.008 (REWS) – 15.29;</a:t>
            </a:r>
          </a:p>
          <a:p>
            <a:r>
              <a:rPr lang="en-GB"/>
              <a:t>ERDF.04.067 (MITA) – 0.05.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F36AB7-1D5F-4C6B-9538-AE8BA5EA3C05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48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8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8.jpe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EU funds for Malta presentation slide v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12208933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06500" y="3648076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933376" y="2662064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933376" y="3900314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363FB64-A1E4-4B03-BDAF-3CF0205C4162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367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6BA4B-277F-4D60-8EBF-6579DF58BB6B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  <p:pic>
        <p:nvPicPr>
          <p:cNvPr id="14" name="Picture 6" descr="EU funds for Malta logo final colou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834" y="173039"/>
            <a:ext cx="4218517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96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2C656-263E-4172-9F5A-15D800783CE4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5F1AE-4C3C-487E-B139-A04FFF623AA5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0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5816071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ED87-6140-4EE3-9F2D-908F2216FDDA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25B13-67D1-4ECB-BA1D-F10270D5E106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479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5834" y="173039"/>
            <a:ext cx="4218517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union emblem 2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4667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7220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The Centre logo white with tag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1700" y="2781301"/>
            <a:ext cx="2650067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funds for Malta logo final colour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46501" y="2703514"/>
            <a:ext cx="4671484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eu union emblem 2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94667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5801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5829301" y="3825875"/>
            <a:ext cx="60536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7" descr="EU funds for Malta logo final colour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0634" y="236538"/>
            <a:ext cx="36364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8467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1" y="0"/>
            <a:ext cx="1222163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A38A7-5FD7-423F-A29F-F2E5C590AC22}" type="datetimeFigureOut">
              <a:rPr lang="en-GB" smtClean="0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06299D-EFF1-4F7D-987E-BF5881AD6995}" type="slidenum">
              <a:rPr lang="en-GB" smtClean="0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  <p:pic>
        <p:nvPicPr>
          <p:cNvPr id="7" name="Picture 7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0634" y="236538"/>
            <a:ext cx="36364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2579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5834" y="173039"/>
            <a:ext cx="4218517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union emblem 2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4667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5962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5835" y="173041"/>
            <a:ext cx="4218517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union emblem 2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4669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3564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The Centre logo white with tag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1701" y="2781303"/>
            <a:ext cx="2650067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funds for Malta logo final colour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46502" y="2703516"/>
            <a:ext cx="4671484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eu union emblem 2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94669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00584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5829302" y="3825875"/>
            <a:ext cx="60536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7" descr="EU funds for Malta logo final colour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0636" y="236538"/>
            <a:ext cx="36364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95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1" y="0"/>
            <a:ext cx="1222163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>
            <a:lvl1pPr>
              <a:defRPr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F58A5-8746-4B0C-889C-00CC6F5C621F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8D82-F546-4537-8638-2D7AF6DC7A10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  <p:pic>
        <p:nvPicPr>
          <p:cNvPr id="7" name="Picture 7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8236" y="210344"/>
            <a:ext cx="36364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2630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1" y="0"/>
            <a:ext cx="1222163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100" b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A38A7-5FD7-423F-A29F-F2E5C590AC22}" type="datetimeFigureOut">
              <a:rPr lang="en-GB" smtClean="0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06299D-EFF1-4F7D-987E-BF5881AD6995}" type="slidenum">
              <a:rPr lang="en-GB" smtClean="0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  <p:pic>
        <p:nvPicPr>
          <p:cNvPr id="7" name="Picture 7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0636" y="236538"/>
            <a:ext cx="36364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2598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U funds for Malta presentation slide 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"/>
            <a:ext cx="12208933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EU funds for Malta logo final colour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5835" y="173041"/>
            <a:ext cx="4218517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eu union emblem 2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4669" y="5707063"/>
            <a:ext cx="4389967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848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2819401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819401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0D87-88E7-4FA7-A024-26E0327C0AC3}" type="datetimeFigureOut">
              <a:rPr lang="en-GB">
                <a:solidFill>
                  <a:srgbClr val="DDE9EC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DDE9EC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5033" y="6354763"/>
            <a:ext cx="4633384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DDE9EC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634" y="6354763"/>
            <a:ext cx="2027767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859F5-FC52-491A-9EF4-17E1C802DB50}" type="slidenum">
              <a:rPr lang="en-GB">
                <a:solidFill>
                  <a:srgbClr val="DDE9EC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97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386F3-7FBA-4BE7-8612-5BFD8C3CA503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6DCFA-665C-42B2-9655-5E43428BA0FE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27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9571D-250E-4D34-BEA8-94C46D2BCD88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DCA8C-7F5F-4646-8C58-5EF78E86B944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1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3D5D8-50B6-473D-829A-1438D7D1F075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005E3-55BB-4C32-AE60-C27A6C2943BA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57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210A5-ACFC-4C37-AD10-86248B37CC18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11BB-6AE1-4FF9-A976-09FDFC337CF6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06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5220229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87528-063C-489B-BD13-E339FB00F3AA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0223B-EC6B-40F4-8169-86AA3C9B504F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1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1" y="500063"/>
            <a:ext cx="243417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C97E7-40EB-41C4-948B-C7EB29803881}" type="datetimeFigureOut">
              <a:rPr lang="en-GB">
                <a:solidFill>
                  <a:srgbClr val="DDE9EC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DDE9EC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DDE9EC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EEF42-8E54-40D9-B24D-A9825C60FBF3}" type="slidenum">
              <a:rPr lang="en-GB">
                <a:solidFill>
                  <a:srgbClr val="DDE9EC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DDE9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533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1" y="6356351"/>
            <a:ext cx="3052233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BA38A7-5FD7-423F-A29F-F2E5C590AC22}" type="datetimeFigureOut">
              <a:rPr lang="en-GB">
                <a:solidFill>
                  <a:srgbClr val="464653"/>
                </a:solidFill>
              </a:rPr>
              <a:pPr>
                <a:defRPr/>
              </a:pPr>
              <a:t>25/11/2018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5033" y="6356351"/>
            <a:ext cx="46736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464653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033" y="6356351"/>
            <a:ext cx="26416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06299D-EFF1-4F7D-987E-BF5881AD6995}" type="slidenum">
              <a:rPr lang="en-GB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464653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6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2927649" y="2204865"/>
            <a:ext cx="62388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1F497D"/>
                </a:solidFill>
                <a:latin typeface="Arial" charset="0"/>
                <a:cs typeface="Arial" charset="0"/>
              </a:rPr>
              <a:t>Update on the 2018 Performance Framework Milestones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 b="1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283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24115"/>
              </p:ext>
            </p:extLst>
          </p:nvPr>
        </p:nvGraphicFramePr>
        <p:xfrm>
          <a:off x="2316427" y="1645945"/>
          <a:ext cx="7717395" cy="1826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2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2465">
                  <a:extLst>
                    <a:ext uri="{9D8B030D-6E8A-4147-A177-3AD203B41FA5}">
                      <a16:colId xmlns:a16="http://schemas.microsoft.com/office/drawing/2014/main" val="18454454"/>
                    </a:ext>
                  </a:extLst>
                </a:gridCol>
              </a:tblGrid>
              <a:tr h="1228578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Financial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Payments still needed till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671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€14.4M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eaLnBrk="1" latinLnBrk="0" hangingPunct="1">
                        <a:buNone/>
                      </a:pPr>
                      <a:r>
                        <a:rPr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€10.3M</a:t>
                      </a:r>
                      <a:endParaRPr kumimoji="0" lang="en-US" sz="18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€4.1M</a:t>
                      </a:r>
                      <a:endParaRPr kumimoji="0" lang="en-GB" sz="1800" kern="1200" baseline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49750" y="747753"/>
            <a:ext cx="7174793" cy="488922"/>
          </a:xfrm>
        </p:spPr>
        <p:txBody>
          <a:bodyPr/>
          <a:lstStyle/>
          <a:p>
            <a:r>
              <a:rPr lang="en-GB"/>
              <a:t>Performance Framework – PA 4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503A258E-53BB-472A-860E-96B497A4029F}"/>
              </a:ext>
            </a:extLst>
          </p:cNvPr>
          <p:cNvSpPr txBox="1"/>
          <p:nvPr/>
        </p:nvSpPr>
        <p:spPr>
          <a:xfrm>
            <a:off x="849750" y="3858922"/>
            <a:ext cx="10650747" cy="2831544"/>
          </a:xfrm>
          <a:prstGeom prst="rect">
            <a:avLst/>
          </a:prstGeom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160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GB" sz="1600">
                <a:solidFill>
                  <a:srgbClr val="002060"/>
                </a:solidFill>
                <a:latin typeface="Arial"/>
                <a:cs typeface="Arial"/>
              </a:rPr>
              <a:t>remaining forecasted disbursement amounting to €4.1M is expected to be disbursed as follows:</a:t>
            </a:r>
          </a:p>
          <a:p>
            <a:pPr algn="just"/>
            <a:endParaRPr lang="en-GB" sz="1600" b="1">
              <a:solidFill>
                <a:srgbClr val="002060"/>
              </a:solidFill>
              <a:latin typeface="Arial"/>
              <a:cs typeface="Arial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1600" b="1">
                <a:solidFill>
                  <a:srgbClr val="002060"/>
                </a:solidFill>
                <a:latin typeface="Arial"/>
                <a:cs typeface="Arial"/>
              </a:rPr>
              <a:t>Domestic Household PV Scheme 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- </a:t>
            </a:r>
            <a:r>
              <a:rPr lang="en-US" sz="1600" b="1">
                <a:solidFill>
                  <a:srgbClr val="002060"/>
                </a:solidFill>
                <a:latin typeface="Arial"/>
                <a:cs typeface="Arial"/>
              </a:rPr>
              <a:t>€0.4M 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currently being processed whilst an additional </a:t>
            </a:r>
            <a:r>
              <a:rPr lang="en-US" sz="1600" b="1">
                <a:solidFill>
                  <a:srgbClr val="002060"/>
                </a:solidFill>
                <a:latin typeface="Arial"/>
                <a:cs typeface="Arial"/>
              </a:rPr>
              <a:t>€0.7M 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are expected to be processed;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b="1">
                <a:solidFill>
                  <a:srgbClr val="002060"/>
                </a:solidFill>
                <a:latin typeface="Arial"/>
                <a:cs typeface="Arial"/>
              </a:rPr>
              <a:t>Retrofitting of Streetlighting 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project -  c. </a:t>
            </a:r>
            <a:r>
              <a:rPr lang="en-US" sz="1600" b="1">
                <a:solidFill>
                  <a:srgbClr val="002060"/>
                </a:solidFill>
                <a:latin typeface="Arial"/>
                <a:cs typeface="Arial"/>
              </a:rPr>
              <a:t>€1M 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expected to be processed;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1600" b="1">
                <a:solidFill>
                  <a:srgbClr val="002060"/>
                </a:solidFill>
                <a:latin typeface="Arial"/>
                <a:cs typeface="Arial"/>
              </a:rPr>
              <a:t>Ministry for Gozo Administration centre</a:t>
            </a:r>
            <a:r>
              <a:rPr lang="en-GB" sz="1600">
                <a:solidFill>
                  <a:srgbClr val="002060"/>
                </a:solidFill>
                <a:latin typeface="Arial"/>
                <a:cs typeface="Arial"/>
              </a:rPr>
              <a:t> - c. </a:t>
            </a:r>
            <a:r>
              <a:rPr lang="en-GB" sz="1600" b="1">
                <a:solidFill>
                  <a:srgbClr val="002060"/>
                </a:solidFill>
                <a:latin typeface="Arial"/>
                <a:cs typeface="Arial"/>
              </a:rPr>
              <a:t>€0.4M </a:t>
            </a:r>
            <a:r>
              <a:rPr lang="en-GB" sz="1600">
                <a:solidFill>
                  <a:srgbClr val="002060"/>
                </a:solidFill>
                <a:latin typeface="Arial"/>
                <a:cs typeface="Arial"/>
              </a:rPr>
              <a:t>expected to be processed following the recent award of the main works tender for the installation of energy efficient measures; </a:t>
            </a:r>
          </a:p>
          <a:p>
            <a:pPr algn="just"/>
            <a:endParaRPr lang="en-GB" sz="160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 sz="1600">
                <a:solidFill>
                  <a:srgbClr val="002060"/>
                </a:solidFill>
                <a:latin typeface="Arial"/>
                <a:cs typeface="Arial"/>
              </a:rPr>
              <a:t>Moreover, discussions are ongoing for the finalisation of a Funding Agreement with EIF and EIB for the introduction of a Financial Instrument with a </a:t>
            </a:r>
            <a:r>
              <a:rPr lang="en-US" sz="1600" b="1">
                <a:solidFill>
                  <a:srgbClr val="002060"/>
                </a:solidFill>
                <a:latin typeface="Arial"/>
                <a:cs typeface="Arial"/>
              </a:rPr>
              <a:t>€15M </a:t>
            </a:r>
            <a:r>
              <a:rPr lang="en-US" sz="1600">
                <a:solidFill>
                  <a:srgbClr val="002060"/>
                </a:solidFill>
                <a:latin typeface="Arial"/>
                <a:cs typeface="Arial"/>
              </a:rPr>
              <a:t>allocation for energy efficiency actions. </a:t>
            </a:r>
            <a:endParaRPr lang="en-GB" sz="1600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endParaRPr lang="en-GB" sz="1600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3807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722606"/>
              </p:ext>
            </p:extLst>
          </p:nvPr>
        </p:nvGraphicFramePr>
        <p:xfrm>
          <a:off x="787731" y="1456025"/>
          <a:ext cx="10794417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4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1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9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9672">
                  <a:extLst>
                    <a:ext uri="{9D8B030D-6E8A-4147-A177-3AD203B41FA5}">
                      <a16:colId xmlns:a16="http://schemas.microsoft.com/office/drawing/2014/main" val="1663004708"/>
                    </a:ext>
                  </a:extLst>
                </a:gridCol>
              </a:tblGrid>
              <a:tr h="1188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/>
                          <a:cs typeface="Arial"/>
                        </a:rPr>
                        <a:t>Output Indicator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Output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Progress expected to be achieved by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3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/>
                          <a:cs typeface="Arial"/>
                        </a:rPr>
                        <a:t>Sustainable Tourism: Increase in expected number of visits to supported sites of cultural and natural heritage and attractions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3,000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5,000*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Rehabilitated/Preserved Land</a:t>
                      </a:r>
                      <a:r>
                        <a:rPr lang="en-GB" sz="1800" kern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**</a:t>
                      </a:r>
                      <a:endParaRPr kumimoji="0" lang="en-GB" sz="18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1,000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</a:p>
                    <a:p>
                      <a:pPr algn="ctr"/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</a:p>
                    <a:p>
                      <a:pPr algn="ctr"/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87731" y="626695"/>
            <a:ext cx="7222927" cy="506165"/>
          </a:xfrm>
        </p:spPr>
        <p:txBody>
          <a:bodyPr/>
          <a:lstStyle/>
          <a:p>
            <a:r>
              <a:rPr lang="en-GB"/>
              <a:t>Performance Framework – PA 5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B8CB1-4ED7-4D91-9618-9AC77E925BCA}"/>
              </a:ext>
            </a:extLst>
          </p:cNvPr>
          <p:cNvSpPr txBox="1"/>
          <p:nvPr/>
        </p:nvSpPr>
        <p:spPr>
          <a:xfrm>
            <a:off x="923793" y="4839863"/>
            <a:ext cx="10736907" cy="2031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Output milestone for 2018 related to expected number of visits in supported sites is expected to be achieved through the contribution of the Manoel Theatre and MUZA projects.</a:t>
            </a:r>
          </a:p>
          <a:p>
            <a:pPr algn="just"/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* The 5,000 is expected to increase once a full calendar year is taken into account.</a:t>
            </a:r>
          </a:p>
          <a:p>
            <a:pPr algn="just"/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** The Output Milestone Indicator related to 'Rehabilitated/Preserved Land' is subject to a proposed OP modification.</a:t>
            </a:r>
          </a:p>
        </p:txBody>
      </p:sp>
    </p:spTree>
    <p:extLst>
      <p:ext uri="{BB962C8B-B14F-4D97-AF65-F5344CB8AC3E}">
        <p14:creationId xmlns:p14="http://schemas.microsoft.com/office/powerpoint/2010/main" val="1532030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509357"/>
              </p:ext>
            </p:extLst>
          </p:nvPr>
        </p:nvGraphicFramePr>
        <p:xfrm>
          <a:off x="1673927" y="1370446"/>
          <a:ext cx="9009264" cy="1193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3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2800">
                  <a:extLst>
                    <a:ext uri="{9D8B030D-6E8A-4147-A177-3AD203B41FA5}">
                      <a16:colId xmlns:a16="http://schemas.microsoft.com/office/drawing/2014/main" val="1952869072"/>
                    </a:ext>
                  </a:extLst>
                </a:gridCol>
              </a:tblGrid>
              <a:tr h="685738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till </a:t>
                      </a: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end 2018</a:t>
                      </a:r>
                      <a:endParaRPr kumimoji="0" lang="en-US" sz="1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985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€17.9M</a:t>
                      </a:r>
                      <a:endParaRPr kumimoji="0" lang="en-GB" sz="1800" b="1" i="0" kern="120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€11.8M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€6.1M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77883" y="762520"/>
            <a:ext cx="7119895" cy="422001"/>
          </a:xfrm>
        </p:spPr>
        <p:txBody>
          <a:bodyPr/>
          <a:lstStyle/>
          <a:p>
            <a:r>
              <a:rPr lang="en-GB"/>
              <a:t>Performance Framework - PA 5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5E3723-16A3-4163-86A3-A58C87B60605}"/>
              </a:ext>
            </a:extLst>
          </p:cNvPr>
          <p:cNvSpPr txBox="1"/>
          <p:nvPr/>
        </p:nvSpPr>
        <p:spPr>
          <a:xfrm>
            <a:off x="877883" y="3164681"/>
            <a:ext cx="1060135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remaining forecasted disbursement amounting to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€6.1M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are expected under the following projects:  </a:t>
            </a:r>
          </a:p>
          <a:p>
            <a:pPr algn="just"/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MUZA: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€3.3M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as final payments;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Enhancing the Cultural Tourism Experience through Digitization: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€0.5M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through contracts being implemented;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Re-Living the Sacra </a:t>
            </a:r>
            <a:r>
              <a:rPr lang="en-GB" err="1">
                <a:solidFill>
                  <a:srgbClr val="002060"/>
                </a:solidFill>
                <a:latin typeface="Arial"/>
                <a:cs typeface="Arial"/>
              </a:rPr>
              <a:t>Infermeria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€0.5M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from tenders that are currently under evaluation or recently awarded;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Malta Carnival Experience: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€0.9M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from tenders that have been recently awarded or are currently under evaluation;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Projects being implemented by NGOs and Local Councils: total of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€1M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expected expenditure.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0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946" y="682407"/>
            <a:ext cx="7043278" cy="518731"/>
          </a:xfrm>
        </p:spPr>
        <p:txBody>
          <a:bodyPr/>
          <a:lstStyle/>
          <a:p>
            <a:r>
              <a:rPr lang="en-GB"/>
              <a:t>Performance Framework – PA 6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13313"/>
              </p:ext>
            </p:extLst>
          </p:nvPr>
        </p:nvGraphicFramePr>
        <p:xfrm>
          <a:off x="877992" y="1783080"/>
          <a:ext cx="10436016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7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7895">
                  <a:extLst>
                    <a:ext uri="{9D8B030D-6E8A-4147-A177-3AD203B41FA5}">
                      <a16:colId xmlns:a16="http://schemas.microsoft.com/office/drawing/2014/main" val="1092547450"/>
                    </a:ext>
                  </a:extLst>
                </a:gridCol>
              </a:tblGrid>
              <a:tr h="6842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Progress expected to be achieved by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2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Urban Development: Public or commercial buildings built</a:t>
                      </a: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renovated in urban areas</a:t>
                      </a:r>
                      <a:endParaRPr kumimoji="0" lang="en-GB" sz="1800" b="1"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i="0" kern="1200" baseline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8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kern="120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Urban Development: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Rehabilitated housing in urban areas</a:t>
                      </a:r>
                      <a:endParaRPr kumimoji="0" lang="en-GB" sz="1800" b="0"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i="0" kern="1200" baseline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kern="120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5DA1D27-96D6-4CC9-95B6-D9E6199BF310}"/>
              </a:ext>
            </a:extLst>
          </p:cNvPr>
          <p:cNvSpPr txBox="1"/>
          <p:nvPr/>
        </p:nvSpPr>
        <p:spPr>
          <a:xfrm>
            <a:off x="877992" y="5219114"/>
            <a:ext cx="1029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Output indicators are expected to be achieved under the different measures being proposed under this PA. </a:t>
            </a:r>
          </a:p>
        </p:txBody>
      </p:sp>
    </p:spTree>
    <p:extLst>
      <p:ext uri="{BB962C8B-B14F-4D97-AF65-F5344CB8AC3E}">
        <p14:creationId xmlns:p14="http://schemas.microsoft.com/office/powerpoint/2010/main" val="849885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311" y="737783"/>
            <a:ext cx="7081914" cy="460569"/>
          </a:xfrm>
        </p:spPr>
        <p:txBody>
          <a:bodyPr/>
          <a:lstStyle/>
          <a:p>
            <a:r>
              <a:rPr lang="en-GB"/>
              <a:t>Performance Framework – PA 6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03443"/>
              </p:ext>
            </p:extLst>
          </p:nvPr>
        </p:nvGraphicFramePr>
        <p:xfrm>
          <a:off x="1705560" y="1890014"/>
          <a:ext cx="7708020" cy="201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9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9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9340">
                  <a:extLst>
                    <a:ext uri="{9D8B030D-6E8A-4147-A177-3AD203B41FA5}">
                      <a16:colId xmlns:a16="http://schemas.microsoft.com/office/drawing/2014/main" val="981155714"/>
                    </a:ext>
                  </a:extLst>
                </a:gridCol>
              </a:tblGrid>
              <a:tr h="12315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by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679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€6.2M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€2M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€4.2M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A99EDE-E3D8-4CAC-BF3F-B2751928239B}"/>
              </a:ext>
            </a:extLst>
          </p:cNvPr>
          <p:cNvSpPr txBox="1"/>
          <p:nvPr/>
        </p:nvSpPr>
        <p:spPr>
          <a:xfrm>
            <a:off x="1030311" y="4593884"/>
            <a:ext cx="10348888" cy="9848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Financial indicator milestone is expected to be achieved under different measures being proposed under this PA.</a:t>
            </a:r>
          </a:p>
          <a:p>
            <a:endParaRPr lang="en-GB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466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386391"/>
              </p:ext>
            </p:extLst>
          </p:nvPr>
        </p:nvGraphicFramePr>
        <p:xfrm>
          <a:off x="1772520" y="2024967"/>
          <a:ext cx="864695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7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0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54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Output Indicator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GB" sz="1800" kern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9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KIS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Number of modal shift projects being implemented (constructed) or completed</a:t>
                      </a:r>
                      <a:endParaRPr kumimoji="0" lang="en-GB" sz="1800" b="0"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26932" y="831199"/>
            <a:ext cx="7124818" cy="492551"/>
          </a:xfrm>
        </p:spPr>
        <p:txBody>
          <a:bodyPr/>
          <a:lstStyle/>
          <a:p>
            <a:r>
              <a:rPr lang="en-GB"/>
              <a:t>Performance Framework – PA 7 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90873B-A880-443E-B830-F82A8E2D40D9}"/>
              </a:ext>
            </a:extLst>
          </p:cNvPr>
          <p:cNvSpPr txBox="1"/>
          <p:nvPr/>
        </p:nvSpPr>
        <p:spPr>
          <a:xfrm>
            <a:off x="1026932" y="4554984"/>
            <a:ext cx="9392547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Output milestone has been achieved through the </a:t>
            </a:r>
            <a:r>
              <a:rPr lang="en-GB" sz="2000" i="1">
                <a:solidFill>
                  <a:srgbClr val="002060"/>
                </a:solidFill>
                <a:latin typeface="Arial"/>
                <a:cs typeface="Arial"/>
              </a:rPr>
              <a:t>SMITHS </a:t>
            </a:r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project</a:t>
            </a:r>
            <a:r>
              <a:rPr lang="en-GB" sz="2000" i="1">
                <a:solidFill>
                  <a:srgbClr val="002060"/>
                </a:solidFill>
                <a:latin typeface="Arial"/>
                <a:cs typeface="Arial"/>
              </a:rPr>
              <a:t>: Introduction of Sustainable Multi Intermodal Transport Hubs across Malta and </a:t>
            </a:r>
            <a:r>
              <a:rPr lang="en-GB" sz="2000" i="1" err="1">
                <a:solidFill>
                  <a:srgbClr val="002060"/>
                </a:solidFill>
                <a:latin typeface="Arial"/>
                <a:cs typeface="Arial"/>
              </a:rPr>
              <a:t>Gozo</a:t>
            </a:r>
            <a:r>
              <a:rPr lang="en-GB" sz="2000" i="1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project in late 2017.</a:t>
            </a:r>
          </a:p>
        </p:txBody>
      </p:sp>
    </p:spTree>
    <p:extLst>
      <p:ext uri="{BB962C8B-B14F-4D97-AF65-F5344CB8AC3E}">
        <p14:creationId xmlns:p14="http://schemas.microsoft.com/office/powerpoint/2010/main" val="262296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33750"/>
              </p:ext>
            </p:extLst>
          </p:nvPr>
        </p:nvGraphicFramePr>
        <p:xfrm>
          <a:off x="2185181" y="1894066"/>
          <a:ext cx="7821637" cy="1534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9981">
                  <a:extLst>
                    <a:ext uri="{9D8B030D-6E8A-4147-A177-3AD203B41FA5}">
                      <a16:colId xmlns:a16="http://schemas.microsoft.com/office/drawing/2014/main" val="1639172649"/>
                    </a:ext>
                  </a:extLst>
                </a:gridCol>
              </a:tblGrid>
              <a:tr h="843941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by end of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53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€9M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€9M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8946" y="693432"/>
            <a:ext cx="6970272" cy="544066"/>
          </a:xfrm>
        </p:spPr>
        <p:txBody>
          <a:bodyPr/>
          <a:lstStyle/>
          <a:p>
            <a:r>
              <a:rPr lang="en-GB"/>
              <a:t>Performance Framework – PA 7 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F6473A-111C-485D-98F6-F6C1BD540CCA}"/>
              </a:ext>
            </a:extLst>
          </p:cNvPr>
          <p:cNvSpPr txBox="1"/>
          <p:nvPr/>
        </p:nvSpPr>
        <p:spPr>
          <a:xfrm>
            <a:off x="1068946" y="3628209"/>
            <a:ext cx="10618792" cy="25853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selected project under PA 7 has faced huge contracting issues so far, including the fact that 4 tenders with an estimated value of €3.8M have failed in 2018.</a:t>
            </a:r>
          </a:p>
          <a:p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No payments have been processed to date, but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€0.5M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can be processed shortly from the contracted tenders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€3M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are expected from tenders which have been recently awarded but for which contracts need to be signed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€1.3M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from tenders under evaluation, and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€4.7M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from tenders which are still on the market.</a:t>
            </a:r>
          </a:p>
        </p:txBody>
      </p:sp>
    </p:spTree>
    <p:extLst>
      <p:ext uri="{BB962C8B-B14F-4D97-AF65-F5344CB8AC3E}">
        <p14:creationId xmlns:p14="http://schemas.microsoft.com/office/powerpoint/2010/main" val="2454634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648746"/>
              </p:ext>
            </p:extLst>
          </p:nvPr>
        </p:nvGraphicFramePr>
        <p:xfrm>
          <a:off x="1017431" y="1559141"/>
          <a:ext cx="10489940" cy="2720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8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3185006729"/>
                    </a:ext>
                  </a:extLst>
                </a:gridCol>
                <a:gridCol w="2405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4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 baseline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Output Indicators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expected to be achieved by end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4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Urban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Development: Rehabilitated housing in urban areas</a:t>
                      </a:r>
                      <a:endParaRPr kumimoji="0" lang="en-GB" sz="1800" b="0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3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Population covered by improved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800" b="0" i="1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social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services*</a:t>
                      </a:r>
                      <a:endParaRPr kumimoji="0" lang="en-GB" sz="1800" b="0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17431" y="696331"/>
            <a:ext cx="7021787" cy="504448"/>
          </a:xfrm>
        </p:spPr>
        <p:txBody>
          <a:bodyPr/>
          <a:lstStyle/>
          <a:p>
            <a:r>
              <a:rPr lang="en-GB"/>
              <a:t>Performance Framework – PA 8</a:t>
            </a:r>
            <a:br>
              <a:rPr lang="en-GB"/>
            </a:br>
            <a:r>
              <a:rPr lang="en-GB"/>
              <a:t>Progress on Output Indicators</a:t>
            </a:r>
            <a:r>
              <a:rPr lang="en-GB" sz="240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A8E5C5-1E36-4CD4-B79C-7BD84FD0DDCA}"/>
              </a:ext>
            </a:extLst>
          </p:cNvPr>
          <p:cNvSpPr txBox="1"/>
          <p:nvPr/>
        </p:nvSpPr>
        <p:spPr>
          <a:xfrm>
            <a:off x="1017430" y="4361651"/>
            <a:ext cx="1048993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Output Milestone Indicator related to rehabilitated housing should be achieved through the progress being registered under the </a:t>
            </a:r>
            <a:r>
              <a:rPr lang="en-GB" i="1">
                <a:solidFill>
                  <a:srgbClr val="002060"/>
                </a:solidFill>
                <a:latin typeface="Arial"/>
                <a:cs typeface="Arial"/>
              </a:rPr>
              <a:t>Regeneration of Social Housing Areas.</a:t>
            </a:r>
          </a:p>
          <a:p>
            <a:pPr algn="just"/>
            <a:endParaRPr lang="en-GB" i="1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Output Milestone Indicator related to population covered by improved social services is subject to a proposed OP modification to read ‘Population covered by improved </a:t>
            </a:r>
            <a:r>
              <a:rPr lang="en-GB" i="1">
                <a:solidFill>
                  <a:srgbClr val="002060"/>
                </a:solidFill>
                <a:latin typeface="Arial"/>
                <a:cs typeface="Arial"/>
              </a:rPr>
              <a:t>health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services’:  0</a:t>
            </a:r>
          </a:p>
          <a:p>
            <a:pPr algn="just"/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A new proposed Key Implementation Step ‘% of total project public eligible cost contracted: 60%' is also being proposed.</a:t>
            </a:r>
          </a:p>
        </p:txBody>
      </p:sp>
    </p:spTree>
    <p:extLst>
      <p:ext uri="{BB962C8B-B14F-4D97-AF65-F5344CB8AC3E}">
        <p14:creationId xmlns:p14="http://schemas.microsoft.com/office/powerpoint/2010/main" val="1248452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360788"/>
              </p:ext>
            </p:extLst>
          </p:nvPr>
        </p:nvGraphicFramePr>
        <p:xfrm>
          <a:off x="1889922" y="1973725"/>
          <a:ext cx="8555337" cy="145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9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7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7605">
                  <a:extLst>
                    <a:ext uri="{9D8B030D-6E8A-4147-A177-3AD203B41FA5}">
                      <a16:colId xmlns:a16="http://schemas.microsoft.com/office/drawing/2014/main" val="193710809"/>
                    </a:ext>
                  </a:extLst>
                </a:gridCol>
              </a:tblGrid>
              <a:tr h="882269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by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006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€14.7M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€2.1M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€12.6M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85610" y="777189"/>
            <a:ext cx="7253607" cy="531187"/>
          </a:xfrm>
        </p:spPr>
        <p:txBody>
          <a:bodyPr/>
          <a:lstStyle/>
          <a:p>
            <a:r>
              <a:rPr lang="en-GB"/>
              <a:t>Performance Framework – PA 8</a:t>
            </a:r>
            <a:br>
              <a:rPr lang="en-GB"/>
            </a:br>
            <a:r>
              <a:rPr lang="en-GB"/>
              <a:t>Progress on Financial Indicator</a:t>
            </a:r>
            <a:r>
              <a:rPr lang="en-GB" sz="240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C6D05A-A640-4C2F-996C-F2B1198C4A30}"/>
              </a:ext>
            </a:extLst>
          </p:cNvPr>
          <p:cNvSpPr txBox="1"/>
          <p:nvPr/>
        </p:nvSpPr>
        <p:spPr>
          <a:xfrm>
            <a:off x="785610" y="4049486"/>
            <a:ext cx="107639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forecasted disbursement amounting to €12.6M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is expected through the following projects:</a:t>
            </a:r>
          </a:p>
          <a:p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Paola Hub Project: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€8.1M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from tenders that have recently been awarded;</a:t>
            </a:r>
            <a:endParaRPr lang="en-GB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€4M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from main works tender awarded</a:t>
            </a:r>
            <a:endParaRPr lang="en-GB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Regeneration of Social Housing Areas: </a:t>
            </a:r>
            <a:r>
              <a:rPr lang="en-GB" b="1">
                <a:solidFill>
                  <a:srgbClr val="002060"/>
                </a:solidFill>
                <a:latin typeface="Arial"/>
                <a:cs typeface="Arial"/>
              </a:rPr>
              <a:t>€1M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from various contracts currently being implemented and contracts recently awarded.</a:t>
            </a:r>
            <a:endParaRPr lang="en-GB">
              <a:solidFill>
                <a:srgbClr val="002060"/>
              </a:solidFill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79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981839"/>
              </p:ext>
            </p:extLst>
          </p:nvPr>
        </p:nvGraphicFramePr>
        <p:xfrm>
          <a:off x="965915" y="1595282"/>
          <a:ext cx="1061179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9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3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3980">
                  <a:extLst>
                    <a:ext uri="{9D8B030D-6E8A-4147-A177-3AD203B41FA5}">
                      <a16:colId xmlns:a16="http://schemas.microsoft.com/office/drawing/2014/main" val="3468036230"/>
                    </a:ext>
                  </a:extLst>
                </a:gridCol>
              </a:tblGrid>
              <a:tr h="11199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Output Indicator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Output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Progress expected to be achieved till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7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800" b="0" kern="12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Capacity of</a:t>
                      </a:r>
                      <a:r>
                        <a:rPr lang="en-GB" sz="1800" b="0" kern="12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r>
                        <a:rPr kumimoji="0" lang="en-GB" sz="1800" b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VET and Tertiary education infrastructure</a:t>
                      </a:r>
                      <a:endParaRPr kumimoji="0" lang="en-GB" sz="1800" b="0" kern="120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noProof="0">
                          <a:solidFill>
                            <a:schemeClr val="tx1"/>
                          </a:solidFill>
                          <a:latin typeface="Arial"/>
                        </a:rPr>
                        <a:t>2,000</a:t>
                      </a:r>
                      <a:endParaRPr kumimoji="0" lang="en-US" sz="1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65915" y="771693"/>
            <a:ext cx="7073303" cy="462649"/>
          </a:xfrm>
        </p:spPr>
        <p:txBody>
          <a:bodyPr/>
          <a:lstStyle/>
          <a:p>
            <a:r>
              <a:rPr lang="en-GB"/>
              <a:t>Performance Framework – PA 9</a:t>
            </a:r>
            <a:br>
              <a:rPr lang="en-GB"/>
            </a:br>
            <a:r>
              <a:rPr lang="en-GB"/>
              <a:t>Progress on Output Indicators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21358-48FA-4C3C-B9E7-753762BB1658}"/>
              </a:ext>
            </a:extLst>
          </p:cNvPr>
          <p:cNvSpPr txBox="1"/>
          <p:nvPr/>
        </p:nvSpPr>
        <p:spPr>
          <a:xfrm>
            <a:off x="965915" y="3909845"/>
            <a:ext cx="10611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Output indicator milestone is expected to be achieved through MCAST Campus project.</a:t>
            </a:r>
          </a:p>
        </p:txBody>
      </p:sp>
    </p:spTree>
    <p:extLst>
      <p:ext uri="{BB962C8B-B14F-4D97-AF65-F5344CB8AC3E}">
        <p14:creationId xmlns:p14="http://schemas.microsoft.com/office/powerpoint/2010/main" val="385436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161" y="412124"/>
            <a:ext cx="8229600" cy="578827"/>
          </a:xfrm>
        </p:spPr>
        <p:txBody>
          <a:bodyPr/>
          <a:lstStyle/>
          <a:p>
            <a:r>
              <a:rPr lang="en-GB" sz="2400"/>
              <a:t>Performance Framework &amp; Reserve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3161" y="1508116"/>
            <a:ext cx="10202214" cy="493776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</a:rPr>
              <a:t>In order to monitor progress towards the objectives and targets set for each priority axis under the 2014-2020 Programme, a number of financial and output indicators were included under a Performance Framework in order to establish clear, realistic and measurable milestones and targets set for 2018 and 2023.</a:t>
            </a:r>
          </a:p>
          <a:p>
            <a:pPr marL="0" indent="0" algn="just">
              <a:buNone/>
            </a:pPr>
            <a:endParaRPr lang="en-GB" sz="200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</a:rPr>
              <a:t>Where there is evidence based on financial and output indicators of a serious failure in achieving a priority’s milestones due to implementation weaknesses, the Commission may suspend all or part of interim payments for that particular Priority Axis. 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sz="200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</a:rPr>
              <a:t>The MA’s monitoring of the projects’ progress in achieving the Performance Framework milestones for 2018, both financial and output, has been constant. </a:t>
            </a:r>
          </a:p>
        </p:txBody>
      </p:sp>
    </p:spTree>
    <p:extLst>
      <p:ext uri="{BB962C8B-B14F-4D97-AF65-F5344CB8AC3E}">
        <p14:creationId xmlns:p14="http://schemas.microsoft.com/office/powerpoint/2010/main" val="4335992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65916" y="682919"/>
            <a:ext cx="7073303" cy="500807"/>
          </a:xfrm>
        </p:spPr>
        <p:txBody>
          <a:bodyPr/>
          <a:lstStyle/>
          <a:p>
            <a:r>
              <a:rPr lang="en-GB"/>
              <a:t>Performance Framework – PA 9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05368"/>
              </p:ext>
            </p:extLst>
          </p:nvPr>
        </p:nvGraphicFramePr>
        <p:xfrm>
          <a:off x="2097263" y="1756807"/>
          <a:ext cx="7997473" cy="135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9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7245">
                  <a:extLst>
                    <a:ext uri="{9D8B030D-6E8A-4147-A177-3AD203B41FA5}">
                      <a16:colId xmlns:a16="http://schemas.microsoft.com/office/drawing/2014/main" val="3571599162"/>
                    </a:ext>
                  </a:extLst>
                </a:gridCol>
              </a:tblGrid>
              <a:tr h="742233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/>
                          <a:cs typeface="Arial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till </a:t>
                      </a: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920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€8.6M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€7M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€1.6M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D7A07DC-A6A3-4E42-AE14-89CA38087200}"/>
              </a:ext>
            </a:extLst>
          </p:cNvPr>
          <p:cNvSpPr txBox="1"/>
          <p:nvPr/>
        </p:nvSpPr>
        <p:spPr>
          <a:xfrm>
            <a:off x="971911" y="3682041"/>
            <a:ext cx="10507328" cy="218521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forecasted disbursement amounting to €1.6M 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is expected to be achieved through the following projects:</a:t>
            </a:r>
          </a:p>
          <a:p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marL="285750" indent="-2857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MCAST Campus Master-Plan: Phase 2</a:t>
            </a: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ca </a:t>
            </a: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€1.5M </a:t>
            </a:r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paid following recent award of contracts and further payments of ca </a:t>
            </a: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€2.9M </a:t>
            </a:r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expected if another tender is awarded and no appeals are lodged.</a:t>
            </a:r>
          </a:p>
          <a:p>
            <a:pPr marL="285750" indent="-2857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" panose="05000000000000000000" pitchFamily="2" charset="2"/>
              <a:buChar char="Ø"/>
            </a:pP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</a:t>
            </a:r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 – ca </a:t>
            </a:r>
            <a:r>
              <a:rPr lang="en-US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€1M</a:t>
            </a:r>
            <a:r>
              <a:rPr lang="en-US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be disbursed through awarded contracts</a:t>
            </a:r>
          </a:p>
        </p:txBody>
      </p:sp>
    </p:spTree>
    <p:extLst>
      <p:ext uri="{BB962C8B-B14F-4D97-AF65-F5344CB8AC3E}">
        <p14:creationId xmlns:p14="http://schemas.microsoft.com/office/powerpoint/2010/main" val="2626088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960825"/>
              </p:ext>
            </p:extLst>
          </p:nvPr>
        </p:nvGraphicFramePr>
        <p:xfrm>
          <a:off x="811368" y="1432952"/>
          <a:ext cx="1075227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9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1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1436">
                  <a:extLst>
                    <a:ext uri="{9D8B030D-6E8A-4147-A177-3AD203B41FA5}">
                      <a16:colId xmlns:a16="http://schemas.microsoft.com/office/drawing/2014/main" val="1221325470"/>
                    </a:ext>
                  </a:extLst>
                </a:gridCol>
              </a:tblGrid>
              <a:tr h="7851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Output Indicators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 expected to be achieved by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M</a:t>
                      </a:r>
                      <a:r>
                        <a:rPr kumimoji="0" lang="en-GB" sz="1400" b="0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</a:t>
                      </a:r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of new/upgraded rainwater retention or storage capacity*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20,000*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KIS</a:t>
                      </a: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No. of waste project being implemented (constructed) or completed</a:t>
                      </a:r>
                      <a:r>
                        <a:rPr lang="en-GB" sz="1800" kern="1200" baseline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**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1**</a:t>
                      </a:r>
                      <a:endParaRPr lang="en-GB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1368" y="728133"/>
            <a:ext cx="7227849" cy="505430"/>
          </a:xfrm>
        </p:spPr>
        <p:txBody>
          <a:bodyPr/>
          <a:lstStyle/>
          <a:p>
            <a:r>
              <a:rPr lang="en-GB"/>
              <a:t>Performance Framework – PA 10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9C817E-5326-4983-8512-B5A52559179F}"/>
              </a:ext>
            </a:extLst>
          </p:cNvPr>
          <p:cNvSpPr txBox="1"/>
          <p:nvPr/>
        </p:nvSpPr>
        <p:spPr>
          <a:xfrm>
            <a:off x="811368" y="4409385"/>
            <a:ext cx="10752276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above indicators are subject to a proposed OP modification as follows:</a:t>
            </a: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* Proposed OP modification to remove ‘M</a:t>
            </a:r>
            <a:r>
              <a:rPr lang="en-GB" sz="1400">
                <a:solidFill>
                  <a:srgbClr val="002060"/>
                </a:solidFill>
                <a:latin typeface="Arial"/>
                <a:cs typeface="Arial"/>
              </a:rPr>
              <a:t>3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of new/upgraded rainwater retention or storage capacity: 20,000 </a:t>
            </a:r>
            <a:r>
              <a:rPr lang="en-GB" err="1">
                <a:solidFill>
                  <a:srgbClr val="002060"/>
                </a:solidFill>
                <a:latin typeface="Arial"/>
                <a:cs typeface="Arial"/>
              </a:rPr>
              <a:t>sq.m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.’ to be substituted by ‘Additional population served by improved water supply: 0’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** Proposed OP modification to remove ‘No. of waste project being implemented (constructed) or completed: 1’ to be substituted by ‘New proposed Key Implementation step ‘% of total project public eligible cost contracted: 60%’.</a:t>
            </a:r>
          </a:p>
        </p:txBody>
      </p:sp>
    </p:spTree>
    <p:extLst>
      <p:ext uri="{BB962C8B-B14F-4D97-AF65-F5344CB8AC3E}">
        <p14:creationId xmlns:p14="http://schemas.microsoft.com/office/powerpoint/2010/main" val="2333276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78794" y="678138"/>
            <a:ext cx="7060424" cy="509805"/>
          </a:xfrm>
        </p:spPr>
        <p:txBody>
          <a:bodyPr/>
          <a:lstStyle/>
          <a:p>
            <a:r>
              <a:rPr lang="en-GB"/>
              <a:t>Performance Framework – PA 10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356923"/>
              </p:ext>
            </p:extLst>
          </p:nvPr>
        </p:nvGraphicFramePr>
        <p:xfrm>
          <a:off x="2194561" y="1961251"/>
          <a:ext cx="7948245" cy="1497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3195">
                  <a:extLst>
                    <a:ext uri="{9D8B030D-6E8A-4147-A177-3AD203B41FA5}">
                      <a16:colId xmlns:a16="http://schemas.microsoft.com/office/drawing/2014/main" val="1915958383"/>
                    </a:ext>
                  </a:extLst>
                </a:gridCol>
              </a:tblGrid>
              <a:tr h="776564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till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02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€45M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€21.7M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€23.3M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68DD48C-740B-4CA6-B2D5-D25A9DD9C838}"/>
              </a:ext>
            </a:extLst>
          </p:cNvPr>
          <p:cNvSpPr txBox="1"/>
          <p:nvPr/>
        </p:nvSpPr>
        <p:spPr>
          <a:xfrm>
            <a:off x="901732" y="3908795"/>
            <a:ext cx="1058485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forecasted disbursement amounting to </a:t>
            </a: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€23.3M</a:t>
            </a: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expected to be materialise under the Water Major project, as well as the three recently approved Waste projects. </a:t>
            </a:r>
          </a:p>
          <a:p>
            <a:pPr algn="just"/>
            <a:endParaRPr lang="en-GB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tenders contributing to the disbursement have now been contracted.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121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843024"/>
              </p:ext>
            </p:extLst>
          </p:nvPr>
        </p:nvGraphicFramePr>
        <p:xfrm>
          <a:off x="1731929" y="2027510"/>
          <a:ext cx="8728142" cy="1928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6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0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42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Indicators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GB" sz="1800" kern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GB" sz="1800" kern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length of reconstructed</a:t>
                      </a:r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upgraded roads, of which: TEN-T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kumimoji="0" lang="en-GB" sz="180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31560" y="969291"/>
            <a:ext cx="7090476" cy="410534"/>
          </a:xfrm>
        </p:spPr>
        <p:txBody>
          <a:bodyPr/>
          <a:lstStyle/>
          <a:p>
            <a:r>
              <a:rPr lang="en-GB"/>
              <a:t>Performance Framework – PA 11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600EEC-3DE6-486B-AFC6-B88E272CF0BA}"/>
              </a:ext>
            </a:extLst>
          </p:cNvPr>
          <p:cNvSpPr txBox="1"/>
          <p:nvPr/>
        </p:nvSpPr>
        <p:spPr>
          <a:xfrm>
            <a:off x="1622956" y="4533558"/>
            <a:ext cx="8880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Output milestone has been achieved following the conclusion of works on the </a:t>
            </a:r>
            <a:r>
              <a:rPr lang="en-GB" err="1">
                <a:solidFill>
                  <a:srgbClr val="002060"/>
                </a:solidFill>
                <a:latin typeface="Arial"/>
                <a:cs typeface="Arial"/>
              </a:rPr>
              <a:t>Kappara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Junction.</a:t>
            </a:r>
          </a:p>
          <a:p>
            <a:endParaRPr lang="en-GB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954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546838"/>
              </p:ext>
            </p:extLst>
          </p:nvPr>
        </p:nvGraphicFramePr>
        <p:xfrm>
          <a:off x="2380254" y="1873172"/>
          <a:ext cx="8129067" cy="183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9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4919">
                  <a:extLst>
                    <a:ext uri="{9D8B030D-6E8A-4147-A177-3AD203B41FA5}">
                      <a16:colId xmlns:a16="http://schemas.microsoft.com/office/drawing/2014/main" val="1396139114"/>
                    </a:ext>
                  </a:extLst>
                </a:gridCol>
              </a:tblGrid>
              <a:tr h="872357">
                <a:tc>
                  <a:txBody>
                    <a:bodyPr/>
                    <a:lstStyle/>
                    <a:p>
                      <a:pPr algn="ctr"/>
                      <a:endParaRPr kumimoji="0" lang="en-GB" sz="1800" kern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</a:p>
                    <a:p>
                      <a:pPr algn="ctr"/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till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28"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€24.2M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€22.1M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€2.1M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71821" y="848822"/>
            <a:ext cx="7090476" cy="410534"/>
          </a:xfrm>
        </p:spPr>
        <p:txBody>
          <a:bodyPr/>
          <a:lstStyle/>
          <a:p>
            <a:r>
              <a:rPr lang="en-GB"/>
              <a:t>Performance Framework – PA 11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A86D7D-B300-4B17-B0A1-F0F7FFEEC0ED}"/>
              </a:ext>
            </a:extLst>
          </p:cNvPr>
          <p:cNvSpPr/>
          <p:nvPr/>
        </p:nvSpPr>
        <p:spPr>
          <a:xfrm>
            <a:off x="2253331" y="4239697"/>
            <a:ext cx="8386720" cy="9233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forecasted disbursement, amounting to</a:t>
            </a: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€2.1M</a:t>
            </a: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is expected to be achieved from contracts awarded under the project focusing on the </a:t>
            </a: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TEN-T Road Network.</a:t>
            </a:r>
            <a:endParaRPr lang="en-GB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00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761404"/>
              </p:ext>
            </p:extLst>
          </p:nvPr>
        </p:nvGraphicFramePr>
        <p:xfrm>
          <a:off x="1280160" y="2209800"/>
          <a:ext cx="9144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9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8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6499">
                  <a:extLst>
                    <a:ext uri="{9D8B030D-6E8A-4147-A177-3AD203B41FA5}">
                      <a16:colId xmlns:a16="http://schemas.microsoft.com/office/drawing/2014/main" val="4218118763"/>
                    </a:ext>
                  </a:extLst>
                </a:gridCol>
              </a:tblGrid>
              <a:tr h="11934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1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9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</a:t>
                      </a:r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Number of research facilities being implemented (constructed) or completed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1932300A-83B2-4F33-B546-3772F9BE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98474"/>
            <a:ext cx="5648674" cy="1121772"/>
          </a:xfrm>
          <a:solidFill>
            <a:srgbClr val="FFFFFF"/>
          </a:solidFill>
        </p:spPr>
        <p:txBody>
          <a:bodyPr/>
          <a:lstStyle/>
          <a:p>
            <a:br>
              <a:rPr lang="en-GB" sz="2400"/>
            </a:br>
            <a:br>
              <a:rPr lang="en-GB" sz="2400"/>
            </a:br>
            <a:br>
              <a:rPr lang="en-GB" sz="2400"/>
            </a:br>
            <a:br>
              <a:rPr lang="en-GB" sz="2400"/>
            </a:br>
            <a:br>
              <a:rPr lang="en-GB" sz="2400"/>
            </a:br>
            <a:br>
              <a:rPr lang="en-GB" sz="2400"/>
            </a:br>
            <a:br>
              <a:rPr lang="en-GB" sz="2400"/>
            </a:br>
            <a:br>
              <a:rPr lang="en-GB" sz="2400"/>
            </a:br>
            <a:r>
              <a:rPr lang="en-GB">
                <a:solidFill>
                  <a:srgbClr val="2B5384"/>
                </a:solidFill>
              </a:rPr>
              <a:t>Performance Framework - PA 1</a:t>
            </a:r>
            <a:br>
              <a:rPr lang="en-GB">
                <a:solidFill>
                  <a:srgbClr val="2B5384"/>
                </a:solidFill>
              </a:rPr>
            </a:br>
            <a:r>
              <a:rPr lang="en-GB">
                <a:solidFill>
                  <a:srgbClr val="2B5384"/>
                </a:solidFill>
              </a:rPr>
              <a:t>Progress on Output Indicators</a:t>
            </a:r>
            <a:endParaRPr lang="en-GB" sz="2400">
              <a:solidFill>
                <a:srgbClr val="2B5384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DD95BD-985C-4E27-8918-FD9DFC44CD81}"/>
              </a:ext>
            </a:extLst>
          </p:cNvPr>
          <p:cNvSpPr txBox="1"/>
          <p:nvPr/>
        </p:nvSpPr>
        <p:spPr>
          <a:xfrm>
            <a:off x="1280159" y="5010844"/>
            <a:ext cx="92418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Output milestone for 2018 has been achieved through 2 projects approved to be implemented by the UoM: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Transdisciplinary Research and Knowledge Exchange Complex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Sustainable Living Complex</a:t>
            </a:r>
          </a:p>
        </p:txBody>
      </p:sp>
    </p:spTree>
    <p:extLst>
      <p:ext uri="{BB962C8B-B14F-4D97-AF65-F5344CB8AC3E}">
        <p14:creationId xmlns:p14="http://schemas.microsoft.com/office/powerpoint/2010/main" val="388327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432" y="401942"/>
            <a:ext cx="7122602" cy="898824"/>
          </a:xfrm>
        </p:spPr>
        <p:txBody>
          <a:bodyPr/>
          <a:lstStyle/>
          <a:p>
            <a:r>
              <a:rPr lang="en-GB"/>
              <a:t>Performance Framework - PA 1</a:t>
            </a:r>
            <a:br>
              <a:rPr lang="en-GB"/>
            </a:br>
            <a:r>
              <a:rPr lang="en-GB"/>
              <a:t>Progress on Financial Indicators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17441"/>
              </p:ext>
            </p:extLst>
          </p:nvPr>
        </p:nvGraphicFramePr>
        <p:xfrm>
          <a:off x="1905981" y="1649442"/>
          <a:ext cx="8270239" cy="132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0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5607">
                  <a:extLst>
                    <a:ext uri="{9D8B030D-6E8A-4147-A177-3AD203B41FA5}">
                      <a16:colId xmlns:a16="http://schemas.microsoft.com/office/drawing/2014/main" val="4047714171"/>
                    </a:ext>
                  </a:extLst>
                </a:gridCol>
              </a:tblGrid>
              <a:tr h="7327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Payments still needed till end 2018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83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€17.9M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€3.8M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€14.1M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872212F-ABC3-425A-9D73-A83F89D3A221}"/>
              </a:ext>
            </a:extLst>
          </p:cNvPr>
          <p:cNvSpPr/>
          <p:nvPr/>
        </p:nvSpPr>
        <p:spPr>
          <a:xfrm>
            <a:off x="680432" y="4001226"/>
            <a:ext cx="107213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forecasted disbursement of €14.1M is expected to be achieved by means of the 2 UoM projects approved under this PA as follows:</a:t>
            </a:r>
          </a:p>
          <a:p>
            <a:pPr algn="just"/>
            <a:endParaRPr lang="en-GB" sz="20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Circa €6.4M are to be processed from contracts that have been awarded;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Circa €9.9M are expected to be disbursed from tenders which are currently being evaluated.</a:t>
            </a:r>
          </a:p>
        </p:txBody>
      </p:sp>
    </p:spTree>
    <p:extLst>
      <p:ext uri="{BB962C8B-B14F-4D97-AF65-F5344CB8AC3E}">
        <p14:creationId xmlns:p14="http://schemas.microsoft.com/office/powerpoint/2010/main" val="2216688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25" y="119972"/>
            <a:ext cx="11374582" cy="1155036"/>
          </a:xfrm>
        </p:spPr>
        <p:txBody>
          <a:bodyPr/>
          <a:lstStyle/>
          <a:p>
            <a:br>
              <a:rPr lang="en-GB"/>
            </a:br>
            <a:r>
              <a:rPr lang="en-GB"/>
              <a:t>Performance Framework - PA 2</a:t>
            </a:r>
            <a:br>
              <a:rPr lang="en-GB"/>
            </a:br>
            <a:r>
              <a:rPr lang="en-GB"/>
              <a:t>Progress on Output Indicators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030422"/>
              </p:ext>
            </p:extLst>
          </p:nvPr>
        </p:nvGraphicFramePr>
        <p:xfrm>
          <a:off x="1667337" y="1876016"/>
          <a:ext cx="8857326" cy="227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4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84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25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e-services applications in the areas of health, environment, customs and interdepartmental</a:t>
                      </a:r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services</a:t>
                      </a:r>
                      <a:endParaRPr kumimoji="0" lang="en-GB" sz="1800" b="1"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4DF4FC1-DA89-4952-B0A2-3CABA90AC453}"/>
              </a:ext>
            </a:extLst>
          </p:cNvPr>
          <p:cNvSpPr txBox="1"/>
          <p:nvPr/>
        </p:nvSpPr>
        <p:spPr>
          <a:xfrm>
            <a:off x="755525" y="4548802"/>
            <a:ext cx="97691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Output milestone for 2018 has been achieved:</a:t>
            </a:r>
          </a:p>
          <a:p>
            <a:endParaRPr lang="en-GB" sz="2000">
              <a:solidFill>
                <a:srgbClr val="002060"/>
              </a:solidFill>
              <a:latin typeface="Arial"/>
              <a:cs typeface="Arial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for Education Online Portal (Converge)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E-Courts Service (Converge)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Orthoimagery</a:t>
            </a: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Tool (</a:t>
            </a:r>
            <a:r>
              <a:rPr lang="en-GB" sz="200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Sintegram</a:t>
            </a: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Reprojection Tool (</a:t>
            </a:r>
            <a:r>
              <a:rPr lang="en-GB" sz="200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Sintegram</a:t>
            </a: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069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665" y="588065"/>
            <a:ext cx="7665184" cy="725579"/>
          </a:xfrm>
        </p:spPr>
        <p:txBody>
          <a:bodyPr/>
          <a:lstStyle/>
          <a:p>
            <a:br>
              <a:rPr lang="en-GB"/>
            </a:br>
            <a:r>
              <a:rPr lang="en-GB"/>
              <a:t>Performance Framework - PA 2</a:t>
            </a:r>
            <a:br>
              <a:rPr lang="en-GB"/>
            </a:br>
            <a:r>
              <a:rPr lang="en-GB"/>
              <a:t>Progress on Financial Indicator</a:t>
            </a:r>
            <a:endParaRPr lang="en-GB">
              <a:solidFill>
                <a:srgbClr val="FF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838468"/>
              </p:ext>
            </p:extLst>
          </p:nvPr>
        </p:nvGraphicFramePr>
        <p:xfrm>
          <a:off x="3090614" y="2038232"/>
          <a:ext cx="6010772" cy="251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5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5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874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kern="120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Progress achieved to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2264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€9.7M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€15.4M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A578650-932D-45D2-84F1-3AC7EADBF238}"/>
              </a:ext>
            </a:extLst>
          </p:cNvPr>
          <p:cNvSpPr txBox="1"/>
          <p:nvPr/>
        </p:nvSpPr>
        <p:spPr>
          <a:xfrm>
            <a:off x="784665" y="4973405"/>
            <a:ext cx="9819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Financial milestone for 2018 has been achieved. </a:t>
            </a:r>
          </a:p>
        </p:txBody>
      </p:sp>
    </p:spTree>
    <p:extLst>
      <p:ext uri="{BB962C8B-B14F-4D97-AF65-F5344CB8AC3E}">
        <p14:creationId xmlns:p14="http://schemas.microsoft.com/office/powerpoint/2010/main" val="367253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120" y="857156"/>
            <a:ext cx="7160652" cy="423006"/>
          </a:xfrm>
        </p:spPr>
        <p:txBody>
          <a:bodyPr/>
          <a:lstStyle/>
          <a:p>
            <a:r>
              <a:rPr lang="en-GB"/>
              <a:t>Performance Framework - PA 3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480956"/>
              </p:ext>
            </p:extLst>
          </p:nvPr>
        </p:nvGraphicFramePr>
        <p:xfrm>
          <a:off x="1258640" y="1780588"/>
          <a:ext cx="9306560" cy="1864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7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9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9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22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kern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20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Productive Investment: Number of enterprises receiving support 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FA130F7-8D88-4B27-A9DA-B87CFF42694E}"/>
              </a:ext>
            </a:extLst>
          </p:cNvPr>
          <p:cNvSpPr txBox="1"/>
          <p:nvPr/>
        </p:nvSpPr>
        <p:spPr>
          <a:xfrm>
            <a:off x="1269950" y="4145279"/>
            <a:ext cx="10261600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GB" sz="20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date 38</a:t>
            </a:r>
            <a:r>
              <a:rPr lang="en-GB"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enterprises received support through the Grant Schemes for the Private Sector.</a:t>
            </a:r>
          </a:p>
        </p:txBody>
      </p:sp>
    </p:spTree>
    <p:extLst>
      <p:ext uri="{BB962C8B-B14F-4D97-AF65-F5344CB8AC3E}">
        <p14:creationId xmlns:p14="http://schemas.microsoft.com/office/powerpoint/2010/main" val="3533701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066" y="831243"/>
            <a:ext cx="7160652" cy="423006"/>
          </a:xfrm>
        </p:spPr>
        <p:txBody>
          <a:bodyPr/>
          <a:lstStyle/>
          <a:p>
            <a:r>
              <a:rPr lang="en-GB"/>
              <a:t>Performance Framework – PA 3</a:t>
            </a:r>
            <a:br>
              <a:rPr lang="en-GB"/>
            </a:br>
            <a:r>
              <a:rPr lang="en-GB"/>
              <a:t>Progress on Financial Indicator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852635"/>
              </p:ext>
            </p:extLst>
          </p:nvPr>
        </p:nvGraphicFramePr>
        <p:xfrm>
          <a:off x="3144592" y="1997788"/>
          <a:ext cx="5902816" cy="1885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1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1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46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/>
                          <a:cs typeface="Arial"/>
                        </a:rPr>
                        <a:t>Financial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latin typeface="Arial"/>
                          <a:cs typeface="Arial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68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€13.3M</a:t>
                      </a:r>
                      <a:endParaRPr kumimoji="0" lang="en-GB" sz="1800" b="1" i="0" kern="1200" baseline="0">
                        <a:solidFill>
                          <a:srgbClr val="1F497D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b="0" i="0" kern="1200" baseline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€13.5M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B5BCD47-C1FB-4B2B-8F1D-967C0FC50F94}"/>
              </a:ext>
            </a:extLst>
          </p:cNvPr>
          <p:cNvSpPr txBox="1"/>
          <p:nvPr/>
        </p:nvSpPr>
        <p:spPr>
          <a:xfrm>
            <a:off x="875765" y="4431939"/>
            <a:ext cx="101485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rgbClr val="002060"/>
                </a:solidFill>
                <a:latin typeface="Arial"/>
                <a:cs typeface="Arial"/>
              </a:rPr>
              <a:t>The Financial milestone for 2018 has been achieved.</a:t>
            </a:r>
          </a:p>
          <a:p>
            <a:endParaRPr lang="en-GB">
              <a:solidFill>
                <a:srgbClr val="002060"/>
              </a:solidFill>
              <a:latin typeface="Arial"/>
              <a:cs typeface="Arial"/>
            </a:endParaRPr>
          </a:p>
          <a:p>
            <a:endParaRPr lang="en-GB" b="1">
              <a:solidFill>
                <a:schemeClr val="accent2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8752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595080"/>
              </p:ext>
            </p:extLst>
          </p:nvPr>
        </p:nvGraphicFramePr>
        <p:xfrm>
          <a:off x="1892863" y="1931271"/>
          <a:ext cx="8406274" cy="1746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3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3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2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Indicator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 Milestone for 2018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800" kern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Progress achieved to date</a:t>
                      </a:r>
                      <a:endParaRPr kumimoji="0" lang="en-GB" sz="1800" b="1" kern="120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2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capacity of renewable energy production (MW)</a:t>
                      </a:r>
                      <a:endParaRPr kumimoji="0" lang="en-GB" sz="1800" b="1"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sz="180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800" b="0" i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15.34</a:t>
                      </a:r>
                      <a:endParaRPr kumimoji="0" lang="en-GB" sz="1800" b="1" i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15517" y="699657"/>
            <a:ext cx="7174793" cy="484954"/>
          </a:xfrm>
        </p:spPr>
        <p:txBody>
          <a:bodyPr/>
          <a:lstStyle/>
          <a:p>
            <a:br>
              <a:rPr lang="en-GB"/>
            </a:br>
            <a:r>
              <a:rPr lang="en-GB"/>
              <a:t>Performance Framework – PA 4</a:t>
            </a:r>
            <a:br>
              <a:rPr lang="en-GB"/>
            </a:br>
            <a:r>
              <a:rPr lang="en-GB"/>
              <a:t>Progress on Output Indicator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3885BB-F8E5-4D64-B446-60A3218726F6}"/>
              </a:ext>
            </a:extLst>
          </p:cNvPr>
          <p:cNvSpPr txBox="1"/>
          <p:nvPr/>
        </p:nvSpPr>
        <p:spPr>
          <a:xfrm>
            <a:off x="915516" y="4424547"/>
            <a:ext cx="9735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Output Milestone achieved:</a:t>
            </a:r>
          </a:p>
          <a:p>
            <a:pPr algn="just"/>
            <a:endParaRPr lang="en-GB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15.29MW </a:t>
            </a: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RES domestic scheme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0.05MW </a:t>
            </a:r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a project implemented by MITA.</a:t>
            </a:r>
            <a:endParaRPr lang="en-GB" i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884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302458D4E4094B8FE91D217F181A03" ma:contentTypeVersion="4" ma:contentTypeDescription="Create a new document." ma:contentTypeScope="" ma:versionID="1fd609d3ded9b8bf994a7e1e156c3c9c">
  <xsd:schema xmlns:xsd="http://www.w3.org/2001/XMLSchema" xmlns:xs="http://www.w3.org/2001/XMLSchema" xmlns:p="http://schemas.microsoft.com/office/2006/metadata/properties" xmlns:ns2="14a9add1-7aa7-4075-b108-8a66a5fe4cab" xmlns:ns3="fbb8c330-61a1-4d5c-800f-008e0d7d2f57" targetNamespace="http://schemas.microsoft.com/office/2006/metadata/properties" ma:root="true" ma:fieldsID="1231c0494c97e6b0ea1348bff306362a" ns2:_="" ns3:_="">
    <xsd:import namespace="14a9add1-7aa7-4075-b108-8a66a5fe4cab"/>
    <xsd:import namespace="fbb8c330-61a1-4d5c-800f-008e0d7d2f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a9add1-7aa7-4075-b108-8a66a5fe4c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b8c330-61a1-4d5c-800f-008e0d7d2f5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57DB4B-A7C7-4373-9F57-CBD587FC04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A4575D-22EF-4370-A6F4-6A5BF815B877}">
  <ds:schemaRefs>
    <ds:schemaRef ds:uri="14a9add1-7aa7-4075-b108-8a66a5fe4cab"/>
    <ds:schemaRef ds:uri="fbb8c330-61a1-4d5c-800f-008e0d7d2f5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3B34636-B5D4-4C1A-AFE6-A2E632224A58}">
  <ds:schemaRefs>
    <ds:schemaRef ds:uri="14a9add1-7aa7-4075-b108-8a66a5fe4cab"/>
    <ds:schemaRef ds:uri="fbb8c330-61a1-4d5c-800f-008e0d7d2f5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24</Slides>
  <Notes>24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Origin</vt:lpstr>
      <vt:lpstr>PowerPoint Presentation</vt:lpstr>
      <vt:lpstr>Performance Framework &amp; Reserve</vt:lpstr>
      <vt:lpstr>        Performance Framework - PA 1 Progress on Output Indicators</vt:lpstr>
      <vt:lpstr>Performance Framework - PA 1 Progress on Financial Indicators</vt:lpstr>
      <vt:lpstr> Performance Framework - PA 2 Progress on Output Indicators </vt:lpstr>
      <vt:lpstr> Performance Framework - PA 2 Progress on Financial Indicator</vt:lpstr>
      <vt:lpstr>Performance Framework - PA 3 Progress on Output Indicator</vt:lpstr>
      <vt:lpstr>Performance Framework – PA 3 Progress on Financial Indicator</vt:lpstr>
      <vt:lpstr> Performance Framework – PA 4 Progress on Output Indicator</vt:lpstr>
      <vt:lpstr>Performance Framework – PA 4 Progress on Financial Indicator</vt:lpstr>
      <vt:lpstr>Performance Framework – PA 5 Progress on Output Indicator</vt:lpstr>
      <vt:lpstr>Performance Framework - PA 5 Progress on Financial Indicator</vt:lpstr>
      <vt:lpstr>Performance Framework – PA 6 Progress on Output Indicator</vt:lpstr>
      <vt:lpstr>Performance Framework – PA 6 Progress on Financial Indicator</vt:lpstr>
      <vt:lpstr>Performance Framework – PA 7  Progress on Output Indicator</vt:lpstr>
      <vt:lpstr>Performance Framework – PA 7  Progress on Financial Indicator</vt:lpstr>
      <vt:lpstr>Performance Framework – PA 8 Progress on Output Indicators </vt:lpstr>
      <vt:lpstr>Performance Framework – PA 8 Progress on Financial Indicator </vt:lpstr>
      <vt:lpstr>Performance Framework – PA 9 Progress on Output Indicators</vt:lpstr>
      <vt:lpstr>Performance Framework – PA 9 Progress on Financial Indicator</vt:lpstr>
      <vt:lpstr>Performance Framework – PA 10 Progress on Output Indicator</vt:lpstr>
      <vt:lpstr>Performance Framework – PA 10 Progress on Financial Indicator</vt:lpstr>
      <vt:lpstr>Performance Framework – PA 11 Progress on Output Indicator</vt:lpstr>
      <vt:lpstr>Performance Framework – PA 11 Progress on Financial Indicator</vt:lpstr>
    </vt:vector>
  </TitlesOfParts>
  <Company>MITA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 Grech</dc:creator>
  <cp:revision>1</cp:revision>
  <dcterms:created xsi:type="dcterms:W3CDTF">2018-02-15T15:28:28Z</dcterms:created>
  <dcterms:modified xsi:type="dcterms:W3CDTF">2018-11-25T01:35:35Z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0x0101001D302458D4E4094B8FE91D217F181A03</vt:lpwstr>
  </property>
</Properties>
</file>